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Coming Soon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ComingSoon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21cf5b93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21cf5b93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b8508ceb9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b8508ceb9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8b8508ceb9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8b8508ceb9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b8508ceb9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b8508ceb9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8b8508ceb9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8b8508ceb9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b8508ceb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b8508ceb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b8508ceb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b8508ceb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b8508ceb9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b8508ceb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b8508ceb9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b8508ceb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b8508ceb9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b8508ceb9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b8508ceb9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b8508ceb9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8b8508ceb9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8b8508ceb9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8508ceb9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8508ceb9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18.png"/><Relationship Id="rId20" Type="http://schemas.openxmlformats.org/officeDocument/2006/relationships/slide" Target="/ppt/slides/slide8.xml"/><Relationship Id="rId42" Type="http://schemas.openxmlformats.org/officeDocument/2006/relationships/image" Target="../media/image14.png"/><Relationship Id="rId41" Type="http://schemas.openxmlformats.org/officeDocument/2006/relationships/image" Target="../media/image13.png"/><Relationship Id="rId22" Type="http://schemas.openxmlformats.org/officeDocument/2006/relationships/slide" Target="/ppt/slides/slide9.xml"/><Relationship Id="rId44" Type="http://schemas.openxmlformats.org/officeDocument/2006/relationships/image" Target="../media/image19.png"/><Relationship Id="rId21" Type="http://schemas.openxmlformats.org/officeDocument/2006/relationships/slide" Target="/ppt/slides/slide9.xml"/><Relationship Id="rId43" Type="http://schemas.openxmlformats.org/officeDocument/2006/relationships/image" Target="../media/image11.png"/><Relationship Id="rId24" Type="http://schemas.openxmlformats.org/officeDocument/2006/relationships/slide" Target="/ppt/slides/slide10.xml"/><Relationship Id="rId46" Type="http://schemas.openxmlformats.org/officeDocument/2006/relationships/image" Target="../media/image17.png"/><Relationship Id="rId23" Type="http://schemas.openxmlformats.org/officeDocument/2006/relationships/slide" Target="/ppt/slides/slide10.xml"/><Relationship Id="rId45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slide" Target="/ppt/slides/slide3.xml"/><Relationship Id="rId26" Type="http://schemas.openxmlformats.org/officeDocument/2006/relationships/slide" Target="/ppt/slides/slide11.xml"/><Relationship Id="rId48" Type="http://schemas.openxmlformats.org/officeDocument/2006/relationships/image" Target="../media/image15.png"/><Relationship Id="rId25" Type="http://schemas.openxmlformats.org/officeDocument/2006/relationships/slide" Target="/ppt/slides/slide11.xml"/><Relationship Id="rId47" Type="http://schemas.openxmlformats.org/officeDocument/2006/relationships/image" Target="../media/image12.png"/><Relationship Id="rId28" Type="http://schemas.openxmlformats.org/officeDocument/2006/relationships/slide" Target="/ppt/slides/slide12.xml"/><Relationship Id="rId27" Type="http://schemas.openxmlformats.org/officeDocument/2006/relationships/slide" Target="/ppt/slides/slide12.xml"/><Relationship Id="rId5" Type="http://schemas.openxmlformats.org/officeDocument/2006/relationships/image" Target="../media/image2.png"/><Relationship Id="rId6" Type="http://schemas.openxmlformats.org/officeDocument/2006/relationships/slide" Target="/ppt/slides/slide2.xml"/><Relationship Id="rId29" Type="http://schemas.openxmlformats.org/officeDocument/2006/relationships/slide" Target="/ppt/slides/slide13.xml"/><Relationship Id="rId7" Type="http://schemas.openxmlformats.org/officeDocument/2006/relationships/slide" Target="/ppt/slides/slide2.xml"/><Relationship Id="rId8" Type="http://schemas.openxmlformats.org/officeDocument/2006/relationships/slide" Target="/ppt/slides/slide3.xml"/><Relationship Id="rId31" Type="http://schemas.openxmlformats.org/officeDocument/2006/relationships/slide" Target="/ppt/slides/slide13.xml"/><Relationship Id="rId30" Type="http://schemas.openxmlformats.org/officeDocument/2006/relationships/slide" Target="/ppt/slides/slide13.xml"/><Relationship Id="rId11" Type="http://schemas.openxmlformats.org/officeDocument/2006/relationships/slide" Target="/ppt/slides/slide4.xml"/><Relationship Id="rId33" Type="http://schemas.openxmlformats.org/officeDocument/2006/relationships/image" Target="../media/image5.png"/><Relationship Id="rId10" Type="http://schemas.openxmlformats.org/officeDocument/2006/relationships/slide" Target="/ppt/slides/slide4.xml"/><Relationship Id="rId32" Type="http://schemas.openxmlformats.org/officeDocument/2006/relationships/slide" Target="/ppt/slides/slide13.xml"/><Relationship Id="rId13" Type="http://schemas.openxmlformats.org/officeDocument/2006/relationships/slide" Target="/ppt/slides/slide5.xml"/><Relationship Id="rId35" Type="http://schemas.openxmlformats.org/officeDocument/2006/relationships/image" Target="../media/image9.png"/><Relationship Id="rId12" Type="http://schemas.openxmlformats.org/officeDocument/2006/relationships/slide" Target="/ppt/slides/slide5.xml"/><Relationship Id="rId34" Type="http://schemas.openxmlformats.org/officeDocument/2006/relationships/image" Target="../media/image3.png"/><Relationship Id="rId15" Type="http://schemas.openxmlformats.org/officeDocument/2006/relationships/slide" Target="/ppt/slides/slide6.xml"/><Relationship Id="rId37" Type="http://schemas.openxmlformats.org/officeDocument/2006/relationships/image" Target="../media/image7.png"/><Relationship Id="rId14" Type="http://schemas.openxmlformats.org/officeDocument/2006/relationships/slide" Target="/ppt/slides/slide6.xml"/><Relationship Id="rId36" Type="http://schemas.openxmlformats.org/officeDocument/2006/relationships/image" Target="../media/image8.png"/><Relationship Id="rId17" Type="http://schemas.openxmlformats.org/officeDocument/2006/relationships/slide" Target="/ppt/slides/slide7.xml"/><Relationship Id="rId39" Type="http://schemas.openxmlformats.org/officeDocument/2006/relationships/image" Target="../media/image6.png"/><Relationship Id="rId16" Type="http://schemas.openxmlformats.org/officeDocument/2006/relationships/slide" Target="/ppt/slides/slide6.xml"/><Relationship Id="rId38" Type="http://schemas.openxmlformats.org/officeDocument/2006/relationships/image" Target="../media/image10.png"/><Relationship Id="rId19" Type="http://schemas.openxmlformats.org/officeDocument/2006/relationships/slide" Target="/ppt/slides/slide8.xml"/><Relationship Id="rId18" Type="http://schemas.openxmlformats.org/officeDocument/2006/relationships/slide" Target="/ppt/slides/slide7.xml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26.png"/><Relationship Id="rId21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slide" Target="/ppt/slides/slide1.xml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7" Type="http://schemas.openxmlformats.org/officeDocument/2006/relationships/image" Target="../media/image11.png"/><Relationship Id="rId16" Type="http://schemas.openxmlformats.org/officeDocument/2006/relationships/image" Target="../media/image14.png"/><Relationship Id="rId19" Type="http://schemas.openxmlformats.org/officeDocument/2006/relationships/image" Target="../media/image16.png"/><Relationship Id="rId1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30.png"/><Relationship Id="rId21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slide" Target="/ppt/slides/slide1.xml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7" Type="http://schemas.openxmlformats.org/officeDocument/2006/relationships/image" Target="../media/image11.png"/><Relationship Id="rId16" Type="http://schemas.openxmlformats.org/officeDocument/2006/relationships/image" Target="../media/image14.png"/><Relationship Id="rId19" Type="http://schemas.openxmlformats.org/officeDocument/2006/relationships/image" Target="../media/image16.png"/><Relationship Id="rId18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29.png"/><Relationship Id="rId21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slide" Target="/ppt/slides/slide1.xml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7" Type="http://schemas.openxmlformats.org/officeDocument/2006/relationships/image" Target="../media/image11.png"/><Relationship Id="rId16" Type="http://schemas.openxmlformats.org/officeDocument/2006/relationships/image" Target="../media/image14.png"/><Relationship Id="rId19" Type="http://schemas.openxmlformats.org/officeDocument/2006/relationships/image" Target="../media/image16.png"/><Relationship Id="rId18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31.png"/><Relationship Id="rId21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slide" Target="/ppt/slides/slide1.xml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7" Type="http://schemas.openxmlformats.org/officeDocument/2006/relationships/image" Target="../media/image11.png"/><Relationship Id="rId16" Type="http://schemas.openxmlformats.org/officeDocument/2006/relationships/image" Target="../media/image14.png"/><Relationship Id="rId19" Type="http://schemas.openxmlformats.org/officeDocument/2006/relationships/image" Target="../media/image16.png"/><Relationship Id="rId18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23.png"/><Relationship Id="rId21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slide" Target="/ppt/slides/slide1.xml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7" Type="http://schemas.openxmlformats.org/officeDocument/2006/relationships/image" Target="../media/image11.png"/><Relationship Id="rId16" Type="http://schemas.openxmlformats.org/officeDocument/2006/relationships/image" Target="../media/image14.png"/><Relationship Id="rId19" Type="http://schemas.openxmlformats.org/officeDocument/2006/relationships/image" Target="../media/image16.png"/><Relationship Id="rId1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20.png"/><Relationship Id="rId21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slide" Target="/ppt/slides/slide1.xml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7" Type="http://schemas.openxmlformats.org/officeDocument/2006/relationships/image" Target="../media/image11.png"/><Relationship Id="rId16" Type="http://schemas.openxmlformats.org/officeDocument/2006/relationships/image" Target="../media/image14.png"/><Relationship Id="rId19" Type="http://schemas.openxmlformats.org/officeDocument/2006/relationships/image" Target="../media/image16.png"/><Relationship Id="rId1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27.png"/><Relationship Id="rId21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slide" Target="/ppt/slides/slide1.xml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7" Type="http://schemas.openxmlformats.org/officeDocument/2006/relationships/image" Target="../media/image11.png"/><Relationship Id="rId16" Type="http://schemas.openxmlformats.org/officeDocument/2006/relationships/image" Target="../media/image14.png"/><Relationship Id="rId19" Type="http://schemas.openxmlformats.org/officeDocument/2006/relationships/image" Target="../media/image16.png"/><Relationship Id="rId1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25.png"/><Relationship Id="rId21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slide" Target="/ppt/slides/slide1.xml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7" Type="http://schemas.openxmlformats.org/officeDocument/2006/relationships/image" Target="../media/image11.png"/><Relationship Id="rId16" Type="http://schemas.openxmlformats.org/officeDocument/2006/relationships/image" Target="../media/image14.png"/><Relationship Id="rId19" Type="http://schemas.openxmlformats.org/officeDocument/2006/relationships/image" Target="../media/image16.png"/><Relationship Id="rId1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22.png"/><Relationship Id="rId21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slide" Target="/ppt/slides/slide1.xml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7" Type="http://schemas.openxmlformats.org/officeDocument/2006/relationships/image" Target="../media/image11.png"/><Relationship Id="rId16" Type="http://schemas.openxmlformats.org/officeDocument/2006/relationships/image" Target="../media/image14.png"/><Relationship Id="rId19" Type="http://schemas.openxmlformats.org/officeDocument/2006/relationships/image" Target="../media/image16.png"/><Relationship Id="rId1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21.png"/><Relationship Id="rId21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slide" Target="/ppt/slides/slide1.xml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7" Type="http://schemas.openxmlformats.org/officeDocument/2006/relationships/image" Target="../media/image11.png"/><Relationship Id="rId16" Type="http://schemas.openxmlformats.org/officeDocument/2006/relationships/image" Target="../media/image14.png"/><Relationship Id="rId19" Type="http://schemas.openxmlformats.org/officeDocument/2006/relationships/image" Target="../media/image16.png"/><Relationship Id="rId1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24.png"/><Relationship Id="rId21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slide" Target="/ppt/slides/slide1.xml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7" Type="http://schemas.openxmlformats.org/officeDocument/2006/relationships/image" Target="../media/image11.png"/><Relationship Id="rId16" Type="http://schemas.openxmlformats.org/officeDocument/2006/relationships/image" Target="../media/image14.png"/><Relationship Id="rId19" Type="http://schemas.openxmlformats.org/officeDocument/2006/relationships/image" Target="../media/image16.png"/><Relationship Id="rId1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28.png"/><Relationship Id="rId21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slide" Target="/ppt/slides/slide1.xml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7" Type="http://schemas.openxmlformats.org/officeDocument/2006/relationships/image" Target="../media/image11.png"/><Relationship Id="rId16" Type="http://schemas.openxmlformats.org/officeDocument/2006/relationships/image" Target="../media/image14.png"/><Relationship Id="rId19" Type="http://schemas.openxmlformats.org/officeDocument/2006/relationships/image" Target="../media/image16.png"/><Relationship Id="rId1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93500" y="679425"/>
            <a:ext cx="6742500" cy="2901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anging Lamp Transparent Image - Lamp Png Transparent Hanging ..." id="55" name="Google Shape;55;p13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8484850" y="1"/>
            <a:ext cx="486151" cy="8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56" name="Google Shape;56;p13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771390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57" name="Google Shape;57;p13"/>
          <p:cNvPicPr preferRelativeResize="0"/>
          <p:nvPr/>
        </p:nvPicPr>
        <p:blipFill rotWithShape="1">
          <a:blip r:embed="rId4">
            <a:alphaModFix/>
          </a:blip>
          <a:srcRect b="0" l="13779" r="16872" t="39165"/>
          <a:stretch/>
        </p:blipFill>
        <p:spPr>
          <a:xfrm>
            <a:off x="7872238" y="-3"/>
            <a:ext cx="884976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16568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24174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16520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24126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9350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434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79345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549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902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590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705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18317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688600" y="922797"/>
            <a:ext cx="6589800" cy="24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Aa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	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Bb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       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	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    	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Dd	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Ee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	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Ff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</a:t>
            </a:r>
            <a:endParaRPr b="1" sz="2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Gg	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    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Hh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         </a:t>
            </a:r>
            <a:r>
              <a:rPr lang="en" sz="22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	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Jj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	   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Kk	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Ll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	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Mm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Nn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       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Oo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     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Pp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	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Qq	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Rr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Ss	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Tt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       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Uu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     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Vv	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Xx	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 	                 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3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Yy</a:t>
            </a: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		  </a:t>
            </a:r>
            <a:r>
              <a:rPr b="1" lang="en" sz="2200" u="sng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  <a:hlinkClick action="ppaction://hlinksldjump" r:id="rId3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Zz</a:t>
            </a:r>
            <a:endParaRPr b="1" sz="2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6987250" y="1440025"/>
            <a:ext cx="885000" cy="1044900"/>
          </a:xfrm>
          <a:prstGeom prst="wedgeRectCallout">
            <a:avLst>
              <a:gd fmla="val 80589" name="adj1"/>
              <a:gd fmla="val 653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ing Soon"/>
                <a:ea typeface="Coming Soon"/>
                <a:cs typeface="Coming Soon"/>
                <a:sym typeface="Coming Soon"/>
              </a:rPr>
              <a:t>Click on a letter to see your word wall words.</a:t>
            </a:r>
            <a:r>
              <a:rPr lang="en" sz="1100"/>
              <a:t> </a:t>
            </a:r>
            <a:endParaRPr sz="1100"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812425" y="3966425"/>
            <a:ext cx="4409650" cy="11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73" name="Google Shape;73;p13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34">
            <a:alphaModFix/>
          </a:blip>
          <a:srcRect b="5775" l="8509" r="6651" t="20090"/>
          <a:stretch/>
        </p:blipFill>
        <p:spPr>
          <a:xfrm flipH="1" rot="-428107">
            <a:off x="26606" y="-253449"/>
            <a:ext cx="3046424" cy="8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34">
            <a:alphaModFix/>
          </a:blip>
          <a:srcRect b="5775" l="8507" r="8738" t="20090"/>
          <a:stretch/>
        </p:blipFill>
        <p:spPr>
          <a:xfrm flipH="1" rot="-464725">
            <a:off x="3083034" y="-261056"/>
            <a:ext cx="3007398" cy="8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34">
            <a:alphaModFix/>
          </a:blip>
          <a:srcRect b="5775" l="8507" r="8738" t="20090"/>
          <a:stretch/>
        </p:blipFill>
        <p:spPr>
          <a:xfrm rot="456793">
            <a:off x="6030267" y="-253595"/>
            <a:ext cx="3080212" cy="8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35">
            <a:alphaModFix/>
          </a:blip>
          <a:srcRect b="9600" l="1406" r="1581" t="0"/>
          <a:stretch/>
        </p:blipFill>
        <p:spPr>
          <a:xfrm>
            <a:off x="2380950" y="-4150"/>
            <a:ext cx="2824025" cy="5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>
            <a:off x="2439063" y="47375"/>
            <a:ext cx="2707800" cy="47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2456000" y="-25237"/>
            <a:ext cx="2673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WORD WALL</a:t>
            </a:r>
            <a:endParaRPr b="1"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-266700" y="3383325"/>
            <a:ext cx="3021000" cy="1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37">
            <a:alphaModFix/>
          </a:blip>
          <a:srcRect b="3679" l="18704" r="17237" t="0"/>
          <a:stretch/>
        </p:blipFill>
        <p:spPr>
          <a:xfrm>
            <a:off x="-103894" y="2498200"/>
            <a:ext cx="948094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38">
            <a:alphaModFix/>
          </a:blip>
          <a:srcRect b="0" l="19406" r="14495" t="6191"/>
          <a:stretch/>
        </p:blipFill>
        <p:spPr>
          <a:xfrm>
            <a:off x="688611" y="3179332"/>
            <a:ext cx="486150" cy="6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39">
            <a:alphaModFix/>
          </a:blip>
          <a:srcRect b="0" l="16375" r="12977" t="0"/>
          <a:stretch/>
        </p:blipFill>
        <p:spPr>
          <a:xfrm>
            <a:off x="431241" y="3383325"/>
            <a:ext cx="319610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 rotWithShape="1">
          <a:blip r:embed="rId40">
            <a:alphaModFix/>
          </a:blip>
          <a:srcRect b="0" l="0" r="0" t="9057"/>
          <a:stretch/>
        </p:blipFill>
        <p:spPr>
          <a:xfrm>
            <a:off x="2973450" y="3179325"/>
            <a:ext cx="1379175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859700" y="331265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3615388" y="3589851"/>
            <a:ext cx="827349" cy="7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3">
            <a:alphaModFix/>
          </a:blip>
          <a:srcRect b="0" l="13866" r="18258" t="0"/>
          <a:stretch/>
        </p:blipFill>
        <p:spPr>
          <a:xfrm>
            <a:off x="7369525" y="3071583"/>
            <a:ext cx="1016025" cy="14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44">
            <a:alphaModFix/>
          </a:blip>
          <a:srcRect b="6519" l="17391" r="16832" t="6675"/>
          <a:stretch/>
        </p:blipFill>
        <p:spPr>
          <a:xfrm>
            <a:off x="8158925" y="1546875"/>
            <a:ext cx="881925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 flipH="1">
            <a:off x="7762029" y="2717185"/>
            <a:ext cx="1311683" cy="2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6">
            <a:alphaModFix/>
          </a:blip>
          <a:srcRect b="13929" l="3799" r="0" t="8382"/>
          <a:stretch/>
        </p:blipFill>
        <p:spPr>
          <a:xfrm>
            <a:off x="6252202" y="4080981"/>
            <a:ext cx="1331850" cy="107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37">
            <a:alphaModFix/>
          </a:blip>
          <a:srcRect b="3679" l="18704" r="17237" t="0"/>
          <a:stretch/>
        </p:blipFill>
        <p:spPr>
          <a:xfrm>
            <a:off x="7762016" y="2498198"/>
            <a:ext cx="540598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7677151" y="2872225"/>
            <a:ext cx="195099" cy="5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93" name="Google Shape;93;p13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6575225" y="1693550"/>
            <a:ext cx="3164600" cy="31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2"/>
          <p:cNvSpPr/>
          <p:nvPr/>
        </p:nvSpPr>
        <p:spPr>
          <a:xfrm>
            <a:off x="493500" y="679425"/>
            <a:ext cx="6742500" cy="2901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anging Lamp Transparent Image - Lamp Png Transparent Hanging ..." id="491" name="Google Shape;491;p22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8484850" y="1"/>
            <a:ext cx="486151" cy="8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492" name="Google Shape;492;p22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771390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493" name="Google Shape;493;p22"/>
          <p:cNvPicPr preferRelativeResize="0"/>
          <p:nvPr/>
        </p:nvPicPr>
        <p:blipFill rotWithShape="1">
          <a:blip r:embed="rId4">
            <a:alphaModFix/>
          </a:blip>
          <a:srcRect b="0" l="13779" r="16872" t="39165"/>
          <a:stretch/>
        </p:blipFill>
        <p:spPr>
          <a:xfrm>
            <a:off x="7872238" y="-3"/>
            <a:ext cx="884976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2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16568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2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24174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2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16520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2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24126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2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9350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2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434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2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79345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2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549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2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902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2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590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2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705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2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18317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2"/>
          <p:cNvSpPr/>
          <p:nvPr/>
        </p:nvSpPr>
        <p:spPr>
          <a:xfrm>
            <a:off x="6987250" y="1440025"/>
            <a:ext cx="885000" cy="1044900"/>
          </a:xfrm>
          <a:prstGeom prst="wedgeRectCallout">
            <a:avLst>
              <a:gd fmla="val 80589" name="adj1"/>
              <a:gd fmla="val 653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ing Soon"/>
                <a:ea typeface="Coming Soon"/>
                <a:cs typeface="Coming Soon"/>
                <a:sym typeface="Coming Soon"/>
              </a:rPr>
              <a:t>Click on the WORD WALL sign to return home .</a:t>
            </a:r>
            <a:r>
              <a:rPr lang="en" sz="1100"/>
              <a:t> </a:t>
            </a:r>
            <a:endParaRPr sz="1100"/>
          </a:p>
        </p:txBody>
      </p:sp>
      <p:pic>
        <p:nvPicPr>
          <p:cNvPr id="507" name="Google Shape;50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425" y="3966425"/>
            <a:ext cx="4409650" cy="11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508" name="Google Shape;508;p22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2"/>
          <p:cNvPicPr preferRelativeResize="0"/>
          <p:nvPr/>
        </p:nvPicPr>
        <p:blipFill rotWithShape="1">
          <a:blip r:embed="rId7">
            <a:alphaModFix/>
          </a:blip>
          <a:srcRect b="5775" l="8509" r="6651" t="20090"/>
          <a:stretch/>
        </p:blipFill>
        <p:spPr>
          <a:xfrm flipH="1" rot="-428107">
            <a:off x="26606" y="-253449"/>
            <a:ext cx="3046424" cy="8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2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flipH="1" rot="-464725">
            <a:off x="3083034" y="-261056"/>
            <a:ext cx="3007398" cy="8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2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rot="456793">
            <a:off x="6030267" y="-253595"/>
            <a:ext cx="3080212" cy="8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2"/>
          <p:cNvPicPr preferRelativeResize="0"/>
          <p:nvPr/>
        </p:nvPicPr>
        <p:blipFill rotWithShape="1">
          <a:blip r:embed="rId8">
            <a:alphaModFix/>
          </a:blip>
          <a:srcRect b="9600" l="1406" r="1581" t="0"/>
          <a:stretch/>
        </p:blipFill>
        <p:spPr>
          <a:xfrm>
            <a:off x="2380950" y="-4150"/>
            <a:ext cx="2824025" cy="5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2"/>
          <p:cNvSpPr/>
          <p:nvPr/>
        </p:nvSpPr>
        <p:spPr>
          <a:xfrm>
            <a:off x="2439063" y="47375"/>
            <a:ext cx="2707800" cy="47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2">
            <a:hlinkClick action="ppaction://hlinksldjump" r:id="rId9"/>
          </p:cNvPr>
          <p:cNvSpPr txBox="1"/>
          <p:nvPr/>
        </p:nvSpPr>
        <p:spPr>
          <a:xfrm>
            <a:off x="2456000" y="-25237"/>
            <a:ext cx="2673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WORD WALL</a:t>
            </a:r>
            <a:endParaRPr b="1"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515" name="Google Shape;515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66700" y="3383325"/>
            <a:ext cx="3021000" cy="1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2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-103894" y="2498200"/>
            <a:ext cx="948094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2"/>
          <p:cNvPicPr preferRelativeResize="0"/>
          <p:nvPr/>
        </p:nvPicPr>
        <p:blipFill rotWithShape="1">
          <a:blip r:embed="rId12">
            <a:alphaModFix/>
          </a:blip>
          <a:srcRect b="0" l="19406" r="14495" t="6191"/>
          <a:stretch/>
        </p:blipFill>
        <p:spPr>
          <a:xfrm>
            <a:off x="688611" y="3179332"/>
            <a:ext cx="486150" cy="6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2"/>
          <p:cNvPicPr preferRelativeResize="0"/>
          <p:nvPr/>
        </p:nvPicPr>
        <p:blipFill rotWithShape="1">
          <a:blip r:embed="rId13">
            <a:alphaModFix/>
          </a:blip>
          <a:srcRect b="0" l="16375" r="12977" t="0"/>
          <a:stretch/>
        </p:blipFill>
        <p:spPr>
          <a:xfrm>
            <a:off x="431241" y="3383325"/>
            <a:ext cx="319610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2"/>
          <p:cNvPicPr preferRelativeResize="0"/>
          <p:nvPr/>
        </p:nvPicPr>
        <p:blipFill rotWithShape="1">
          <a:blip r:embed="rId14">
            <a:alphaModFix/>
          </a:blip>
          <a:srcRect b="0" l="0" r="0" t="9057"/>
          <a:stretch/>
        </p:blipFill>
        <p:spPr>
          <a:xfrm>
            <a:off x="2973450" y="3179325"/>
            <a:ext cx="1379175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9700" y="331265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15388" y="3589851"/>
            <a:ext cx="827349" cy="7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 rotWithShape="1">
          <a:blip r:embed="rId17">
            <a:alphaModFix/>
          </a:blip>
          <a:srcRect b="0" l="13866" r="18258" t="0"/>
          <a:stretch/>
        </p:blipFill>
        <p:spPr>
          <a:xfrm>
            <a:off x="7369525" y="3071583"/>
            <a:ext cx="1016025" cy="14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2"/>
          <p:cNvPicPr preferRelativeResize="0"/>
          <p:nvPr/>
        </p:nvPicPr>
        <p:blipFill rotWithShape="1">
          <a:blip r:embed="rId18">
            <a:alphaModFix/>
          </a:blip>
          <a:srcRect b="6519" l="17391" r="16832" t="6675"/>
          <a:stretch/>
        </p:blipFill>
        <p:spPr>
          <a:xfrm>
            <a:off x="8158925" y="1546875"/>
            <a:ext cx="881925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7762029" y="2717185"/>
            <a:ext cx="1311683" cy="2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2"/>
          <p:cNvPicPr preferRelativeResize="0"/>
          <p:nvPr/>
        </p:nvPicPr>
        <p:blipFill rotWithShape="1">
          <a:blip r:embed="rId20">
            <a:alphaModFix/>
          </a:blip>
          <a:srcRect b="13929" l="3799" r="0" t="8382"/>
          <a:stretch/>
        </p:blipFill>
        <p:spPr>
          <a:xfrm>
            <a:off x="6252202" y="4080981"/>
            <a:ext cx="1331850" cy="107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2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7762016" y="2498198"/>
            <a:ext cx="540598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677151" y="2872225"/>
            <a:ext cx="195099" cy="5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2"/>
          <p:cNvSpPr txBox="1"/>
          <p:nvPr/>
        </p:nvSpPr>
        <p:spPr>
          <a:xfrm>
            <a:off x="1148875" y="895613"/>
            <a:ext cx="8172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Qq</a:t>
            </a:r>
            <a:endParaRPr b="1" sz="24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529" name="Google Shape;529;p22"/>
          <p:cNvSpPr txBox="1"/>
          <p:nvPr/>
        </p:nvSpPr>
        <p:spPr>
          <a:xfrm>
            <a:off x="4455363" y="895613"/>
            <a:ext cx="8172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Rr</a:t>
            </a:r>
            <a:endParaRPr b="1" sz="24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530" name="Google Shape;530;p22"/>
          <p:cNvSpPr txBox="1"/>
          <p:nvPr/>
        </p:nvSpPr>
        <p:spPr>
          <a:xfrm>
            <a:off x="1119263" y="1292581"/>
            <a:ext cx="12423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quiet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quick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531" name="Google Shape;531;p22"/>
          <p:cNvSpPr txBox="1"/>
          <p:nvPr/>
        </p:nvSpPr>
        <p:spPr>
          <a:xfrm>
            <a:off x="2134038" y="1292581"/>
            <a:ext cx="9723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quarter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532" name="Google Shape;532;p22"/>
          <p:cNvSpPr txBox="1"/>
          <p:nvPr/>
        </p:nvSpPr>
        <p:spPr>
          <a:xfrm>
            <a:off x="4490563" y="1292581"/>
            <a:ext cx="9723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read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red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533" name="Google Shape;533;p22"/>
          <p:cNvSpPr txBox="1"/>
          <p:nvPr/>
        </p:nvSpPr>
        <p:spPr>
          <a:xfrm>
            <a:off x="5584288" y="1292581"/>
            <a:ext cx="9723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right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descr="Bitmoji Image" id="534" name="Google Shape;534;p2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93225" y="10091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3"/>
          <p:cNvSpPr/>
          <p:nvPr/>
        </p:nvSpPr>
        <p:spPr>
          <a:xfrm>
            <a:off x="493500" y="679425"/>
            <a:ext cx="6742500" cy="2901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anging Lamp Transparent Image - Lamp Png Transparent Hanging ..." id="540" name="Google Shape;540;p23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8484850" y="1"/>
            <a:ext cx="486151" cy="8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541" name="Google Shape;541;p23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771390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542" name="Google Shape;542;p23"/>
          <p:cNvPicPr preferRelativeResize="0"/>
          <p:nvPr/>
        </p:nvPicPr>
        <p:blipFill rotWithShape="1">
          <a:blip r:embed="rId4">
            <a:alphaModFix/>
          </a:blip>
          <a:srcRect b="0" l="13779" r="16872" t="39165"/>
          <a:stretch/>
        </p:blipFill>
        <p:spPr>
          <a:xfrm>
            <a:off x="7872238" y="-3"/>
            <a:ext cx="884976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16568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24174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16520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24126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9350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434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79345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549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902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590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705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3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18317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23"/>
          <p:cNvSpPr/>
          <p:nvPr/>
        </p:nvSpPr>
        <p:spPr>
          <a:xfrm>
            <a:off x="6987250" y="1440025"/>
            <a:ext cx="885000" cy="1044900"/>
          </a:xfrm>
          <a:prstGeom prst="wedgeRectCallout">
            <a:avLst>
              <a:gd fmla="val 80589" name="adj1"/>
              <a:gd fmla="val 653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ing Soon"/>
                <a:ea typeface="Coming Soon"/>
                <a:cs typeface="Coming Soon"/>
                <a:sym typeface="Coming Soon"/>
              </a:rPr>
              <a:t>Click on the WORD WALL sign to return home .</a:t>
            </a:r>
            <a:r>
              <a:rPr lang="en" sz="1100"/>
              <a:t> </a:t>
            </a:r>
            <a:endParaRPr sz="1100"/>
          </a:p>
        </p:txBody>
      </p:sp>
      <p:pic>
        <p:nvPicPr>
          <p:cNvPr id="556" name="Google Shape;55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425" y="3966425"/>
            <a:ext cx="4409650" cy="11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557" name="Google Shape;557;p23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3"/>
          <p:cNvPicPr preferRelativeResize="0"/>
          <p:nvPr/>
        </p:nvPicPr>
        <p:blipFill rotWithShape="1">
          <a:blip r:embed="rId7">
            <a:alphaModFix/>
          </a:blip>
          <a:srcRect b="5775" l="8509" r="6651" t="20090"/>
          <a:stretch/>
        </p:blipFill>
        <p:spPr>
          <a:xfrm flipH="1" rot="-428107">
            <a:off x="26606" y="-253449"/>
            <a:ext cx="3046424" cy="8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3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flipH="1" rot="-464725">
            <a:off x="3083034" y="-261056"/>
            <a:ext cx="3007398" cy="8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3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rot="456793">
            <a:off x="6030267" y="-253595"/>
            <a:ext cx="3080212" cy="8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3"/>
          <p:cNvPicPr preferRelativeResize="0"/>
          <p:nvPr/>
        </p:nvPicPr>
        <p:blipFill rotWithShape="1">
          <a:blip r:embed="rId8">
            <a:alphaModFix/>
          </a:blip>
          <a:srcRect b="9600" l="1406" r="1581" t="0"/>
          <a:stretch/>
        </p:blipFill>
        <p:spPr>
          <a:xfrm>
            <a:off x="2380950" y="-4150"/>
            <a:ext cx="2824025" cy="5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3"/>
          <p:cNvSpPr/>
          <p:nvPr/>
        </p:nvSpPr>
        <p:spPr>
          <a:xfrm>
            <a:off x="2439063" y="47375"/>
            <a:ext cx="2707800" cy="47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23">
            <a:hlinkClick action="ppaction://hlinksldjump" r:id="rId9"/>
          </p:cNvPr>
          <p:cNvSpPr txBox="1"/>
          <p:nvPr/>
        </p:nvSpPr>
        <p:spPr>
          <a:xfrm>
            <a:off x="2456000" y="-25237"/>
            <a:ext cx="2673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WORD WALL</a:t>
            </a:r>
            <a:endParaRPr b="1"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564" name="Google Shape;56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66700" y="3383325"/>
            <a:ext cx="3021000" cy="1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3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-103894" y="2498200"/>
            <a:ext cx="948094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3"/>
          <p:cNvPicPr preferRelativeResize="0"/>
          <p:nvPr/>
        </p:nvPicPr>
        <p:blipFill rotWithShape="1">
          <a:blip r:embed="rId12">
            <a:alphaModFix/>
          </a:blip>
          <a:srcRect b="0" l="19406" r="14495" t="6191"/>
          <a:stretch/>
        </p:blipFill>
        <p:spPr>
          <a:xfrm>
            <a:off x="688611" y="3179332"/>
            <a:ext cx="486150" cy="6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3"/>
          <p:cNvPicPr preferRelativeResize="0"/>
          <p:nvPr/>
        </p:nvPicPr>
        <p:blipFill rotWithShape="1">
          <a:blip r:embed="rId13">
            <a:alphaModFix/>
          </a:blip>
          <a:srcRect b="0" l="16375" r="12977" t="0"/>
          <a:stretch/>
        </p:blipFill>
        <p:spPr>
          <a:xfrm>
            <a:off x="431241" y="3383325"/>
            <a:ext cx="319610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3"/>
          <p:cNvPicPr preferRelativeResize="0"/>
          <p:nvPr/>
        </p:nvPicPr>
        <p:blipFill rotWithShape="1">
          <a:blip r:embed="rId14">
            <a:alphaModFix/>
          </a:blip>
          <a:srcRect b="0" l="0" r="0" t="9057"/>
          <a:stretch/>
        </p:blipFill>
        <p:spPr>
          <a:xfrm>
            <a:off x="2973450" y="3179325"/>
            <a:ext cx="1379175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9700" y="331265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15388" y="3589851"/>
            <a:ext cx="827349" cy="7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3"/>
          <p:cNvPicPr preferRelativeResize="0"/>
          <p:nvPr/>
        </p:nvPicPr>
        <p:blipFill rotWithShape="1">
          <a:blip r:embed="rId17">
            <a:alphaModFix/>
          </a:blip>
          <a:srcRect b="0" l="13866" r="18258" t="0"/>
          <a:stretch/>
        </p:blipFill>
        <p:spPr>
          <a:xfrm>
            <a:off x="7369525" y="3071583"/>
            <a:ext cx="1016025" cy="14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3"/>
          <p:cNvPicPr preferRelativeResize="0"/>
          <p:nvPr/>
        </p:nvPicPr>
        <p:blipFill rotWithShape="1">
          <a:blip r:embed="rId18">
            <a:alphaModFix/>
          </a:blip>
          <a:srcRect b="6519" l="17391" r="16832" t="6675"/>
          <a:stretch/>
        </p:blipFill>
        <p:spPr>
          <a:xfrm>
            <a:off x="8158925" y="1546875"/>
            <a:ext cx="881925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7762029" y="2717185"/>
            <a:ext cx="1311683" cy="2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3"/>
          <p:cNvPicPr preferRelativeResize="0"/>
          <p:nvPr/>
        </p:nvPicPr>
        <p:blipFill rotWithShape="1">
          <a:blip r:embed="rId20">
            <a:alphaModFix/>
          </a:blip>
          <a:srcRect b="13929" l="3799" r="0" t="8382"/>
          <a:stretch/>
        </p:blipFill>
        <p:spPr>
          <a:xfrm>
            <a:off x="6252202" y="4080981"/>
            <a:ext cx="1331850" cy="107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3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7762016" y="2498198"/>
            <a:ext cx="540598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677151" y="2872225"/>
            <a:ext cx="195099" cy="5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23"/>
          <p:cNvSpPr txBox="1"/>
          <p:nvPr/>
        </p:nvSpPr>
        <p:spPr>
          <a:xfrm>
            <a:off x="787325" y="874275"/>
            <a:ext cx="8172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Ss</a:t>
            </a:r>
            <a:endParaRPr b="1" sz="21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578" name="Google Shape;578;p23"/>
          <p:cNvSpPr txBox="1"/>
          <p:nvPr/>
        </p:nvSpPr>
        <p:spPr>
          <a:xfrm>
            <a:off x="709775" y="1221862"/>
            <a:ext cx="972300" cy="29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said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same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saw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say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school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see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sentence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set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seven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she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579" name="Google Shape;579;p23"/>
          <p:cNvSpPr txBox="1"/>
          <p:nvPr/>
        </p:nvSpPr>
        <p:spPr>
          <a:xfrm>
            <a:off x="1748202" y="1221862"/>
            <a:ext cx="972300" cy="24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Should</a:t>
            </a:r>
            <a:endParaRPr b="1" sz="1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show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sit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six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so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some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sound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spell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still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study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such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580" name="Google Shape;580;p23"/>
          <p:cNvSpPr txBox="1"/>
          <p:nvPr/>
        </p:nvSpPr>
        <p:spPr>
          <a:xfrm>
            <a:off x="3696779" y="874275"/>
            <a:ext cx="8172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Tt</a:t>
            </a:r>
            <a:endParaRPr b="1" sz="21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581" name="Google Shape;581;p23"/>
          <p:cNvSpPr txBox="1"/>
          <p:nvPr/>
        </p:nvSpPr>
        <p:spPr>
          <a:xfrm>
            <a:off x="3696779" y="1221862"/>
            <a:ext cx="12423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take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talk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teacher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tell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ten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than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thank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that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their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there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582" name="Google Shape;582;p23"/>
          <p:cNvSpPr txBox="1"/>
          <p:nvPr/>
        </p:nvSpPr>
        <p:spPr>
          <a:xfrm>
            <a:off x="4588881" y="1188173"/>
            <a:ext cx="972300" cy="24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then</a:t>
            </a:r>
            <a:endParaRPr b="1" sz="1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these</a:t>
            </a:r>
            <a:endParaRPr b="1" sz="1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they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thing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think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this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those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though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thought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three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through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583" name="Google Shape;583;p23"/>
          <p:cNvSpPr txBox="1"/>
          <p:nvPr/>
        </p:nvSpPr>
        <p:spPr>
          <a:xfrm>
            <a:off x="5633823" y="1188173"/>
            <a:ext cx="1242300" cy="22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time</a:t>
            </a:r>
            <a:endParaRPr b="1" sz="1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To</a:t>
            </a:r>
            <a:endParaRPr b="1" sz="1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today</a:t>
            </a:r>
            <a:endParaRPr b="1" sz="1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together</a:t>
            </a:r>
            <a:endParaRPr b="1" sz="1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too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took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try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turn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twelve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two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descr="Bitmoji Image" id="584" name="Google Shape;584;p2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93225" y="9483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4"/>
          <p:cNvSpPr/>
          <p:nvPr/>
        </p:nvSpPr>
        <p:spPr>
          <a:xfrm>
            <a:off x="493500" y="679425"/>
            <a:ext cx="6742500" cy="2901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anging Lamp Transparent Image - Lamp Png Transparent Hanging ..." id="590" name="Google Shape;590;p24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8484850" y="1"/>
            <a:ext cx="486151" cy="8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591" name="Google Shape;591;p24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771390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592" name="Google Shape;592;p24"/>
          <p:cNvPicPr preferRelativeResize="0"/>
          <p:nvPr/>
        </p:nvPicPr>
        <p:blipFill rotWithShape="1">
          <a:blip r:embed="rId4">
            <a:alphaModFix/>
          </a:blip>
          <a:srcRect b="0" l="13779" r="16872" t="39165"/>
          <a:stretch/>
        </p:blipFill>
        <p:spPr>
          <a:xfrm>
            <a:off x="7872238" y="-3"/>
            <a:ext cx="884976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16568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24174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16520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24126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9350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434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79345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549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902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590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705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18317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24"/>
          <p:cNvSpPr/>
          <p:nvPr/>
        </p:nvSpPr>
        <p:spPr>
          <a:xfrm>
            <a:off x="6987250" y="1440025"/>
            <a:ext cx="885000" cy="1044900"/>
          </a:xfrm>
          <a:prstGeom prst="wedgeRectCallout">
            <a:avLst>
              <a:gd fmla="val 80589" name="adj1"/>
              <a:gd fmla="val 653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ing Soon"/>
                <a:ea typeface="Coming Soon"/>
                <a:cs typeface="Coming Soon"/>
                <a:sym typeface="Coming Soon"/>
              </a:rPr>
              <a:t>Click on the WORD WALL sign to return home .</a:t>
            </a:r>
            <a:r>
              <a:rPr lang="en" sz="1100"/>
              <a:t> </a:t>
            </a:r>
            <a:endParaRPr sz="1100"/>
          </a:p>
        </p:txBody>
      </p:sp>
      <p:pic>
        <p:nvPicPr>
          <p:cNvPr id="606" name="Google Shape;60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425" y="3966425"/>
            <a:ext cx="4409650" cy="11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607" name="Google Shape;607;p24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4"/>
          <p:cNvPicPr preferRelativeResize="0"/>
          <p:nvPr/>
        </p:nvPicPr>
        <p:blipFill rotWithShape="1">
          <a:blip r:embed="rId7">
            <a:alphaModFix/>
          </a:blip>
          <a:srcRect b="5775" l="8509" r="6651" t="20090"/>
          <a:stretch/>
        </p:blipFill>
        <p:spPr>
          <a:xfrm flipH="1" rot="-428107">
            <a:off x="26606" y="-253449"/>
            <a:ext cx="3046424" cy="8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24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flipH="1" rot="-464725">
            <a:off x="3083034" y="-261056"/>
            <a:ext cx="3007398" cy="8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4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rot="456793">
            <a:off x="6030267" y="-253595"/>
            <a:ext cx="3080212" cy="8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24"/>
          <p:cNvPicPr preferRelativeResize="0"/>
          <p:nvPr/>
        </p:nvPicPr>
        <p:blipFill rotWithShape="1">
          <a:blip r:embed="rId8">
            <a:alphaModFix/>
          </a:blip>
          <a:srcRect b="9600" l="1406" r="1581" t="0"/>
          <a:stretch/>
        </p:blipFill>
        <p:spPr>
          <a:xfrm>
            <a:off x="2380950" y="-4150"/>
            <a:ext cx="2824025" cy="5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24"/>
          <p:cNvSpPr/>
          <p:nvPr/>
        </p:nvSpPr>
        <p:spPr>
          <a:xfrm>
            <a:off x="2439063" y="47375"/>
            <a:ext cx="2707800" cy="47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24">
            <a:hlinkClick action="ppaction://hlinksldjump" r:id="rId9"/>
          </p:cNvPr>
          <p:cNvSpPr txBox="1"/>
          <p:nvPr/>
        </p:nvSpPr>
        <p:spPr>
          <a:xfrm>
            <a:off x="2456000" y="-25237"/>
            <a:ext cx="2673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WORD WALL</a:t>
            </a:r>
            <a:endParaRPr b="1"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614" name="Google Shape;614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66700" y="3383325"/>
            <a:ext cx="3021000" cy="1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4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-103894" y="2498200"/>
            <a:ext cx="948094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4"/>
          <p:cNvPicPr preferRelativeResize="0"/>
          <p:nvPr/>
        </p:nvPicPr>
        <p:blipFill rotWithShape="1">
          <a:blip r:embed="rId12">
            <a:alphaModFix/>
          </a:blip>
          <a:srcRect b="0" l="19406" r="14495" t="6191"/>
          <a:stretch/>
        </p:blipFill>
        <p:spPr>
          <a:xfrm>
            <a:off x="688611" y="3179332"/>
            <a:ext cx="486150" cy="6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4"/>
          <p:cNvPicPr preferRelativeResize="0"/>
          <p:nvPr/>
        </p:nvPicPr>
        <p:blipFill rotWithShape="1">
          <a:blip r:embed="rId13">
            <a:alphaModFix/>
          </a:blip>
          <a:srcRect b="0" l="16375" r="12977" t="0"/>
          <a:stretch/>
        </p:blipFill>
        <p:spPr>
          <a:xfrm>
            <a:off x="431241" y="3383325"/>
            <a:ext cx="319610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4"/>
          <p:cNvPicPr preferRelativeResize="0"/>
          <p:nvPr/>
        </p:nvPicPr>
        <p:blipFill rotWithShape="1">
          <a:blip r:embed="rId14">
            <a:alphaModFix/>
          </a:blip>
          <a:srcRect b="0" l="0" r="0" t="9057"/>
          <a:stretch/>
        </p:blipFill>
        <p:spPr>
          <a:xfrm>
            <a:off x="2973450" y="3179325"/>
            <a:ext cx="1379175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9700" y="331265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2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15388" y="3589851"/>
            <a:ext cx="827349" cy="7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4"/>
          <p:cNvPicPr preferRelativeResize="0"/>
          <p:nvPr/>
        </p:nvPicPr>
        <p:blipFill rotWithShape="1">
          <a:blip r:embed="rId17">
            <a:alphaModFix/>
          </a:blip>
          <a:srcRect b="0" l="13866" r="18258" t="0"/>
          <a:stretch/>
        </p:blipFill>
        <p:spPr>
          <a:xfrm>
            <a:off x="7369525" y="3071583"/>
            <a:ext cx="1016025" cy="14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4"/>
          <p:cNvPicPr preferRelativeResize="0"/>
          <p:nvPr/>
        </p:nvPicPr>
        <p:blipFill rotWithShape="1">
          <a:blip r:embed="rId18">
            <a:alphaModFix/>
          </a:blip>
          <a:srcRect b="6519" l="17391" r="16832" t="6675"/>
          <a:stretch/>
        </p:blipFill>
        <p:spPr>
          <a:xfrm>
            <a:off x="8158925" y="1546875"/>
            <a:ext cx="881925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7762029" y="2717185"/>
            <a:ext cx="1311683" cy="2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4"/>
          <p:cNvPicPr preferRelativeResize="0"/>
          <p:nvPr/>
        </p:nvPicPr>
        <p:blipFill rotWithShape="1">
          <a:blip r:embed="rId20">
            <a:alphaModFix/>
          </a:blip>
          <a:srcRect b="13929" l="3799" r="0" t="8382"/>
          <a:stretch/>
        </p:blipFill>
        <p:spPr>
          <a:xfrm>
            <a:off x="6252202" y="4080981"/>
            <a:ext cx="1331850" cy="107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4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7762016" y="2498198"/>
            <a:ext cx="540598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677151" y="2872225"/>
            <a:ext cx="195099" cy="5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24"/>
          <p:cNvSpPr txBox="1"/>
          <p:nvPr/>
        </p:nvSpPr>
        <p:spPr>
          <a:xfrm>
            <a:off x="1187750" y="901400"/>
            <a:ext cx="8172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Uu</a:t>
            </a:r>
            <a:endParaRPr b="1" sz="24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628" name="Google Shape;628;p24"/>
          <p:cNvSpPr txBox="1"/>
          <p:nvPr/>
        </p:nvSpPr>
        <p:spPr>
          <a:xfrm>
            <a:off x="1187750" y="1298369"/>
            <a:ext cx="9723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under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up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us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629" name="Google Shape;629;p24"/>
          <p:cNvSpPr txBox="1"/>
          <p:nvPr/>
        </p:nvSpPr>
        <p:spPr>
          <a:xfrm>
            <a:off x="2013727" y="1298369"/>
            <a:ext cx="9723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use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630" name="Google Shape;630;p24"/>
          <p:cNvSpPr txBox="1"/>
          <p:nvPr/>
        </p:nvSpPr>
        <p:spPr>
          <a:xfrm>
            <a:off x="4345520" y="901400"/>
            <a:ext cx="8172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Vv</a:t>
            </a:r>
            <a:endParaRPr b="1" sz="24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631" name="Google Shape;631;p24"/>
          <p:cNvSpPr txBox="1"/>
          <p:nvPr/>
        </p:nvSpPr>
        <p:spPr>
          <a:xfrm>
            <a:off x="4304570" y="1298369"/>
            <a:ext cx="9723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very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632" name="Google Shape;632;p24"/>
          <p:cNvSpPr txBox="1"/>
          <p:nvPr/>
        </p:nvSpPr>
        <p:spPr>
          <a:xfrm>
            <a:off x="5276873" y="1298369"/>
            <a:ext cx="9723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vine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descr="Bitmoji Image" id="633" name="Google Shape;633;p2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93225" y="106447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5"/>
          <p:cNvSpPr/>
          <p:nvPr/>
        </p:nvSpPr>
        <p:spPr>
          <a:xfrm>
            <a:off x="493500" y="679425"/>
            <a:ext cx="6742500" cy="2901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anging Lamp Transparent Image - Lamp Png Transparent Hanging ..." id="639" name="Google Shape;639;p25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8484850" y="1"/>
            <a:ext cx="486151" cy="8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640" name="Google Shape;640;p25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771390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641" name="Google Shape;641;p25"/>
          <p:cNvPicPr preferRelativeResize="0"/>
          <p:nvPr/>
        </p:nvPicPr>
        <p:blipFill rotWithShape="1">
          <a:blip r:embed="rId4">
            <a:alphaModFix/>
          </a:blip>
          <a:srcRect b="0" l="13779" r="16872" t="39165"/>
          <a:stretch/>
        </p:blipFill>
        <p:spPr>
          <a:xfrm>
            <a:off x="7872238" y="-3"/>
            <a:ext cx="884976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16568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24174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2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16520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2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24126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2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9350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2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434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2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79345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2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549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2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902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2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590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2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705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2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18317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25"/>
          <p:cNvSpPr/>
          <p:nvPr/>
        </p:nvSpPr>
        <p:spPr>
          <a:xfrm>
            <a:off x="6987250" y="1440025"/>
            <a:ext cx="885000" cy="1044900"/>
          </a:xfrm>
          <a:prstGeom prst="wedgeRectCallout">
            <a:avLst>
              <a:gd fmla="val 80589" name="adj1"/>
              <a:gd fmla="val 653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ing Soon"/>
                <a:ea typeface="Coming Soon"/>
                <a:cs typeface="Coming Soon"/>
                <a:sym typeface="Coming Soon"/>
              </a:rPr>
              <a:t>Click on the WORD WALL sign to return home .</a:t>
            </a:r>
            <a:r>
              <a:rPr lang="en" sz="1100"/>
              <a:t> </a:t>
            </a:r>
            <a:endParaRPr sz="1100"/>
          </a:p>
        </p:txBody>
      </p:sp>
      <p:pic>
        <p:nvPicPr>
          <p:cNvPr id="655" name="Google Shape;65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425" y="3966425"/>
            <a:ext cx="4409650" cy="11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656" name="Google Shape;656;p25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25"/>
          <p:cNvPicPr preferRelativeResize="0"/>
          <p:nvPr/>
        </p:nvPicPr>
        <p:blipFill rotWithShape="1">
          <a:blip r:embed="rId7">
            <a:alphaModFix/>
          </a:blip>
          <a:srcRect b="5775" l="8509" r="6651" t="20090"/>
          <a:stretch/>
        </p:blipFill>
        <p:spPr>
          <a:xfrm flipH="1" rot="-428107">
            <a:off x="26606" y="-253449"/>
            <a:ext cx="3046424" cy="8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25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flipH="1" rot="-464725">
            <a:off x="3083034" y="-261056"/>
            <a:ext cx="3007398" cy="8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25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rot="456793">
            <a:off x="6030267" y="-253595"/>
            <a:ext cx="3080212" cy="8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25"/>
          <p:cNvPicPr preferRelativeResize="0"/>
          <p:nvPr/>
        </p:nvPicPr>
        <p:blipFill rotWithShape="1">
          <a:blip r:embed="rId8">
            <a:alphaModFix/>
          </a:blip>
          <a:srcRect b="9600" l="1406" r="1581" t="0"/>
          <a:stretch/>
        </p:blipFill>
        <p:spPr>
          <a:xfrm>
            <a:off x="2380950" y="-4150"/>
            <a:ext cx="2824025" cy="5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5"/>
          <p:cNvSpPr/>
          <p:nvPr/>
        </p:nvSpPr>
        <p:spPr>
          <a:xfrm>
            <a:off x="2439063" y="47375"/>
            <a:ext cx="2707800" cy="47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5">
            <a:hlinkClick action="ppaction://hlinksldjump" r:id="rId9"/>
          </p:cNvPr>
          <p:cNvSpPr txBox="1"/>
          <p:nvPr/>
        </p:nvSpPr>
        <p:spPr>
          <a:xfrm>
            <a:off x="2456000" y="-25237"/>
            <a:ext cx="2673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WORD WALL</a:t>
            </a:r>
            <a:endParaRPr b="1"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663" name="Google Shape;663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66700" y="3383325"/>
            <a:ext cx="3021000" cy="1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25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-103894" y="2498200"/>
            <a:ext cx="948094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25"/>
          <p:cNvPicPr preferRelativeResize="0"/>
          <p:nvPr/>
        </p:nvPicPr>
        <p:blipFill rotWithShape="1">
          <a:blip r:embed="rId12">
            <a:alphaModFix/>
          </a:blip>
          <a:srcRect b="0" l="19406" r="14495" t="6191"/>
          <a:stretch/>
        </p:blipFill>
        <p:spPr>
          <a:xfrm>
            <a:off x="688611" y="3179332"/>
            <a:ext cx="486150" cy="6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25"/>
          <p:cNvPicPr preferRelativeResize="0"/>
          <p:nvPr/>
        </p:nvPicPr>
        <p:blipFill rotWithShape="1">
          <a:blip r:embed="rId13">
            <a:alphaModFix/>
          </a:blip>
          <a:srcRect b="0" l="16375" r="12977" t="0"/>
          <a:stretch/>
        </p:blipFill>
        <p:spPr>
          <a:xfrm>
            <a:off x="431241" y="3383325"/>
            <a:ext cx="319610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25"/>
          <p:cNvPicPr preferRelativeResize="0"/>
          <p:nvPr/>
        </p:nvPicPr>
        <p:blipFill rotWithShape="1">
          <a:blip r:embed="rId14">
            <a:alphaModFix/>
          </a:blip>
          <a:srcRect b="0" l="0" r="0" t="9057"/>
          <a:stretch/>
        </p:blipFill>
        <p:spPr>
          <a:xfrm>
            <a:off x="2973450" y="3179325"/>
            <a:ext cx="1379175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9700" y="331265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15388" y="3589851"/>
            <a:ext cx="827349" cy="7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25"/>
          <p:cNvPicPr preferRelativeResize="0"/>
          <p:nvPr/>
        </p:nvPicPr>
        <p:blipFill rotWithShape="1">
          <a:blip r:embed="rId17">
            <a:alphaModFix/>
          </a:blip>
          <a:srcRect b="0" l="13866" r="18258" t="0"/>
          <a:stretch/>
        </p:blipFill>
        <p:spPr>
          <a:xfrm>
            <a:off x="7369525" y="3071583"/>
            <a:ext cx="1016025" cy="14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25"/>
          <p:cNvPicPr preferRelativeResize="0"/>
          <p:nvPr/>
        </p:nvPicPr>
        <p:blipFill rotWithShape="1">
          <a:blip r:embed="rId18">
            <a:alphaModFix/>
          </a:blip>
          <a:srcRect b="6519" l="17391" r="16832" t="6675"/>
          <a:stretch/>
        </p:blipFill>
        <p:spPr>
          <a:xfrm>
            <a:off x="8158925" y="1546875"/>
            <a:ext cx="881925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7762029" y="2717185"/>
            <a:ext cx="1311683" cy="2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25"/>
          <p:cNvPicPr preferRelativeResize="0"/>
          <p:nvPr/>
        </p:nvPicPr>
        <p:blipFill rotWithShape="1">
          <a:blip r:embed="rId20">
            <a:alphaModFix/>
          </a:blip>
          <a:srcRect b="13929" l="3799" r="0" t="8382"/>
          <a:stretch/>
        </p:blipFill>
        <p:spPr>
          <a:xfrm>
            <a:off x="6252202" y="4080981"/>
            <a:ext cx="1331850" cy="107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25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7762016" y="2498198"/>
            <a:ext cx="540598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2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677151" y="2872225"/>
            <a:ext cx="195099" cy="5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25"/>
          <p:cNvSpPr txBox="1"/>
          <p:nvPr/>
        </p:nvSpPr>
        <p:spPr>
          <a:xfrm>
            <a:off x="1087050" y="955700"/>
            <a:ext cx="972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Ww</a:t>
            </a:r>
            <a:endParaRPr b="1" sz="20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677" name="Google Shape;677;p25"/>
          <p:cNvSpPr txBox="1"/>
          <p:nvPr/>
        </p:nvSpPr>
        <p:spPr>
          <a:xfrm>
            <a:off x="4618145" y="955700"/>
            <a:ext cx="1580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Xx Yy Zz</a:t>
            </a:r>
            <a:endParaRPr b="1" sz="20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678" name="Google Shape;678;p25"/>
          <p:cNvSpPr txBox="1"/>
          <p:nvPr/>
        </p:nvSpPr>
        <p:spPr>
          <a:xfrm>
            <a:off x="1102947" y="1359148"/>
            <a:ext cx="1242300" cy="21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walk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want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was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water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way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welcome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well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went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were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what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679" name="Google Shape;679;p25"/>
          <p:cNvSpPr txBox="1"/>
          <p:nvPr/>
        </p:nvSpPr>
        <p:spPr>
          <a:xfrm>
            <a:off x="2189325" y="1359148"/>
            <a:ext cx="972300" cy="24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when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where which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white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who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why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will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won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word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work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680" name="Google Shape;680;p25"/>
          <p:cNvSpPr txBox="1"/>
          <p:nvPr/>
        </p:nvSpPr>
        <p:spPr>
          <a:xfrm>
            <a:off x="3161616" y="1359148"/>
            <a:ext cx="972300" cy="21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world</a:t>
            </a:r>
            <a:endParaRPr b="1" sz="1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would</a:t>
            </a:r>
            <a:endParaRPr b="1" sz="1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write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writing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681" name="Google Shape;681;p25"/>
          <p:cNvSpPr txBox="1"/>
          <p:nvPr/>
        </p:nvSpPr>
        <p:spPr>
          <a:xfrm>
            <a:off x="5444122" y="1359148"/>
            <a:ext cx="972300" cy="21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zero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zoo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682" name="Google Shape;682;p25"/>
          <p:cNvSpPr txBox="1"/>
          <p:nvPr/>
        </p:nvSpPr>
        <p:spPr>
          <a:xfrm>
            <a:off x="4592145" y="1359148"/>
            <a:ext cx="972300" cy="21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years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yes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you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your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you’re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you’ve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yellow</a:t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descr="Bitmoji Image" id="683" name="Google Shape;683;p2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93225" y="10091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493500" y="754500"/>
            <a:ext cx="6742500" cy="2901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anging Lamp Transparent Image - Lamp Png Transparent Hanging ..." id="99" name="Google Shape;99;p14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8484850" y="1"/>
            <a:ext cx="486151" cy="8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100" name="Google Shape;100;p14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771390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101" name="Google Shape;101;p14"/>
          <p:cNvPicPr preferRelativeResize="0"/>
          <p:nvPr/>
        </p:nvPicPr>
        <p:blipFill rotWithShape="1">
          <a:blip r:embed="rId4">
            <a:alphaModFix/>
          </a:blip>
          <a:srcRect b="0" l="13779" r="16872" t="39165"/>
          <a:stretch/>
        </p:blipFill>
        <p:spPr>
          <a:xfrm>
            <a:off x="7872238" y="-3"/>
            <a:ext cx="884976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16568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24174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16520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24126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9350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434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79345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549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902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590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705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18317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6987250" y="1440025"/>
            <a:ext cx="885000" cy="1044900"/>
          </a:xfrm>
          <a:prstGeom prst="wedgeRectCallout">
            <a:avLst>
              <a:gd fmla="val 80589" name="adj1"/>
              <a:gd fmla="val 653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ing Soon"/>
                <a:ea typeface="Coming Soon"/>
                <a:cs typeface="Coming Soon"/>
                <a:sym typeface="Coming Soon"/>
              </a:rPr>
              <a:t>Click on the WORD WALL sign to return home .</a:t>
            </a:r>
            <a:r>
              <a:rPr lang="en" sz="1100"/>
              <a:t> </a:t>
            </a:r>
            <a:endParaRPr sz="1100"/>
          </a:p>
        </p:txBody>
      </p:sp>
      <p:pic>
        <p:nvPicPr>
          <p:cNvPr id="115" name="Google Shape;11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425" y="3966425"/>
            <a:ext cx="4409650" cy="11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116" name="Google Shape;116;p14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7">
            <a:alphaModFix/>
          </a:blip>
          <a:srcRect b="5775" l="8509" r="6651" t="20090"/>
          <a:stretch/>
        </p:blipFill>
        <p:spPr>
          <a:xfrm flipH="1" rot="-428107">
            <a:off x="26606" y="-253449"/>
            <a:ext cx="3046424" cy="8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flipH="1" rot="-464725">
            <a:off x="3083034" y="-261056"/>
            <a:ext cx="3007398" cy="8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rot="456793">
            <a:off x="6030267" y="-253595"/>
            <a:ext cx="3080212" cy="8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8">
            <a:alphaModFix/>
          </a:blip>
          <a:srcRect b="9600" l="1406" r="1581" t="0"/>
          <a:stretch/>
        </p:blipFill>
        <p:spPr>
          <a:xfrm>
            <a:off x="2380950" y="-4150"/>
            <a:ext cx="2824025" cy="5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/>
          <p:nvPr/>
        </p:nvSpPr>
        <p:spPr>
          <a:xfrm>
            <a:off x="2439063" y="47375"/>
            <a:ext cx="2707800" cy="47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4">
            <a:hlinkClick action="ppaction://hlinksldjump" r:id="rId9"/>
          </p:cNvPr>
          <p:cNvSpPr txBox="1"/>
          <p:nvPr/>
        </p:nvSpPr>
        <p:spPr>
          <a:xfrm>
            <a:off x="2456000" y="-25237"/>
            <a:ext cx="2673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WOR</a:t>
            </a: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D WALL</a:t>
            </a:r>
            <a:endParaRPr b="1"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23" name="Google Shape;123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66700" y="3383325"/>
            <a:ext cx="3021000" cy="1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-103894" y="2498200"/>
            <a:ext cx="948094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12">
            <a:alphaModFix/>
          </a:blip>
          <a:srcRect b="0" l="19406" r="14495" t="6191"/>
          <a:stretch/>
        </p:blipFill>
        <p:spPr>
          <a:xfrm>
            <a:off x="688611" y="3179332"/>
            <a:ext cx="486150" cy="6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13">
            <a:alphaModFix/>
          </a:blip>
          <a:srcRect b="0" l="16375" r="12977" t="0"/>
          <a:stretch/>
        </p:blipFill>
        <p:spPr>
          <a:xfrm>
            <a:off x="431241" y="3383325"/>
            <a:ext cx="319610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14">
            <a:alphaModFix/>
          </a:blip>
          <a:srcRect b="0" l="0" r="0" t="9057"/>
          <a:stretch/>
        </p:blipFill>
        <p:spPr>
          <a:xfrm>
            <a:off x="2973450" y="3179325"/>
            <a:ext cx="1379175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9700" y="331265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15388" y="3589851"/>
            <a:ext cx="827349" cy="7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/>
          <p:cNvPicPr preferRelativeResize="0"/>
          <p:nvPr/>
        </p:nvPicPr>
        <p:blipFill rotWithShape="1">
          <a:blip r:embed="rId17">
            <a:alphaModFix/>
          </a:blip>
          <a:srcRect b="0" l="13866" r="18258" t="0"/>
          <a:stretch/>
        </p:blipFill>
        <p:spPr>
          <a:xfrm>
            <a:off x="7369525" y="3071583"/>
            <a:ext cx="1016025" cy="14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18">
            <a:alphaModFix/>
          </a:blip>
          <a:srcRect b="6519" l="17391" r="16832" t="6675"/>
          <a:stretch/>
        </p:blipFill>
        <p:spPr>
          <a:xfrm>
            <a:off x="8158925" y="1546875"/>
            <a:ext cx="881925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7762029" y="2717185"/>
            <a:ext cx="1311683" cy="2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 rotWithShape="1">
          <a:blip r:embed="rId20">
            <a:alphaModFix/>
          </a:blip>
          <a:srcRect b="13929" l="3799" r="0" t="8382"/>
          <a:stretch/>
        </p:blipFill>
        <p:spPr>
          <a:xfrm>
            <a:off x="6252202" y="4080981"/>
            <a:ext cx="1331850" cy="107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7762016" y="2498198"/>
            <a:ext cx="540598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677151" y="2872225"/>
            <a:ext cx="195099" cy="5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/>
          <p:nvPr/>
        </p:nvSpPr>
        <p:spPr>
          <a:xfrm>
            <a:off x="1247013" y="916363"/>
            <a:ext cx="8172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Aa</a:t>
            </a:r>
            <a:endParaRPr b="1" sz="21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1206063" y="1306640"/>
            <a:ext cx="13551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about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after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again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all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always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also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and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animal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another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2298388" y="1306640"/>
            <a:ext cx="12066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answer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any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are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around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as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ask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at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ate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away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4540400" y="916363"/>
            <a:ext cx="8172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Bb</a:t>
            </a:r>
            <a:endParaRPr b="1" sz="21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4543913" y="1306640"/>
            <a:ext cx="13551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baby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back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be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because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been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before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big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birthday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black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5653088" y="1306640"/>
            <a:ext cx="972300" cy="2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book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both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boy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bring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brother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brown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but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by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blue</a:t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descr="Bitmoji Image" id="142" name="Google Shape;142;p1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93213" y="115707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/>
          <p:nvPr/>
        </p:nvSpPr>
        <p:spPr>
          <a:xfrm>
            <a:off x="493500" y="679425"/>
            <a:ext cx="6742500" cy="2901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anging Lamp Transparent Image - Lamp Png Transparent Hanging ..." id="148" name="Google Shape;148;p15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8484850" y="1"/>
            <a:ext cx="486151" cy="8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149" name="Google Shape;149;p15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771390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150" name="Google Shape;150;p15"/>
          <p:cNvPicPr preferRelativeResize="0"/>
          <p:nvPr/>
        </p:nvPicPr>
        <p:blipFill rotWithShape="1">
          <a:blip r:embed="rId4">
            <a:alphaModFix/>
          </a:blip>
          <a:srcRect b="0" l="13779" r="16872" t="39165"/>
          <a:stretch/>
        </p:blipFill>
        <p:spPr>
          <a:xfrm>
            <a:off x="7872238" y="-3"/>
            <a:ext cx="884976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16568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24174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16520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24126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9350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434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79345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549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902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590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705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18317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/>
          <p:nvPr/>
        </p:nvSpPr>
        <p:spPr>
          <a:xfrm>
            <a:off x="6987250" y="1440025"/>
            <a:ext cx="885000" cy="1044900"/>
          </a:xfrm>
          <a:prstGeom prst="wedgeRectCallout">
            <a:avLst>
              <a:gd fmla="val 80589" name="adj1"/>
              <a:gd fmla="val 653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ing Soon"/>
                <a:ea typeface="Coming Soon"/>
                <a:cs typeface="Coming Soon"/>
                <a:sym typeface="Coming Soon"/>
              </a:rPr>
              <a:t>Click on the WORD WALL sign to return home .</a:t>
            </a:r>
            <a:r>
              <a:rPr lang="en" sz="1100"/>
              <a:t> </a:t>
            </a:r>
            <a:endParaRPr sz="1100"/>
          </a:p>
        </p:txBody>
      </p:sp>
      <p:pic>
        <p:nvPicPr>
          <p:cNvPr id="164" name="Google Shape;16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425" y="3966425"/>
            <a:ext cx="4409650" cy="11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165" name="Google Shape;165;p15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 rotWithShape="1">
          <a:blip r:embed="rId7">
            <a:alphaModFix/>
          </a:blip>
          <a:srcRect b="5775" l="8509" r="6651" t="20090"/>
          <a:stretch/>
        </p:blipFill>
        <p:spPr>
          <a:xfrm flipH="1" rot="-428107">
            <a:off x="26606" y="-253449"/>
            <a:ext cx="3046424" cy="8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flipH="1" rot="-464725">
            <a:off x="3083034" y="-261056"/>
            <a:ext cx="3007398" cy="8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rot="456793">
            <a:off x="6030267" y="-253595"/>
            <a:ext cx="3080212" cy="8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 rotWithShape="1">
          <a:blip r:embed="rId8">
            <a:alphaModFix/>
          </a:blip>
          <a:srcRect b="9600" l="1406" r="1581" t="0"/>
          <a:stretch/>
        </p:blipFill>
        <p:spPr>
          <a:xfrm>
            <a:off x="2380950" y="-4150"/>
            <a:ext cx="2824025" cy="5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5"/>
          <p:cNvSpPr/>
          <p:nvPr/>
        </p:nvSpPr>
        <p:spPr>
          <a:xfrm>
            <a:off x="2439063" y="47375"/>
            <a:ext cx="2707800" cy="47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">
            <a:hlinkClick action="ppaction://hlinksldjump" r:id="rId9"/>
          </p:cNvPr>
          <p:cNvSpPr txBox="1"/>
          <p:nvPr/>
        </p:nvSpPr>
        <p:spPr>
          <a:xfrm>
            <a:off x="2456000" y="-25237"/>
            <a:ext cx="2673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WORD WALL</a:t>
            </a:r>
            <a:endParaRPr b="1"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72" name="Google Shape;172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66700" y="3383325"/>
            <a:ext cx="3021000" cy="1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5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-103894" y="2498200"/>
            <a:ext cx="948094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/>
          <p:cNvPicPr preferRelativeResize="0"/>
          <p:nvPr/>
        </p:nvPicPr>
        <p:blipFill rotWithShape="1">
          <a:blip r:embed="rId12">
            <a:alphaModFix/>
          </a:blip>
          <a:srcRect b="0" l="19406" r="14495" t="6191"/>
          <a:stretch/>
        </p:blipFill>
        <p:spPr>
          <a:xfrm>
            <a:off x="688611" y="3179332"/>
            <a:ext cx="486150" cy="6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/>
          <p:cNvPicPr preferRelativeResize="0"/>
          <p:nvPr/>
        </p:nvPicPr>
        <p:blipFill rotWithShape="1">
          <a:blip r:embed="rId13">
            <a:alphaModFix/>
          </a:blip>
          <a:srcRect b="0" l="16375" r="12977" t="0"/>
          <a:stretch/>
        </p:blipFill>
        <p:spPr>
          <a:xfrm>
            <a:off x="431241" y="3383325"/>
            <a:ext cx="319610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5"/>
          <p:cNvPicPr preferRelativeResize="0"/>
          <p:nvPr/>
        </p:nvPicPr>
        <p:blipFill rotWithShape="1">
          <a:blip r:embed="rId14">
            <a:alphaModFix/>
          </a:blip>
          <a:srcRect b="0" l="0" r="0" t="9057"/>
          <a:stretch/>
        </p:blipFill>
        <p:spPr>
          <a:xfrm>
            <a:off x="2973450" y="3179325"/>
            <a:ext cx="1379175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9700" y="331265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15388" y="3589851"/>
            <a:ext cx="827349" cy="7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/>
          <p:cNvPicPr preferRelativeResize="0"/>
          <p:nvPr/>
        </p:nvPicPr>
        <p:blipFill rotWithShape="1">
          <a:blip r:embed="rId17">
            <a:alphaModFix/>
          </a:blip>
          <a:srcRect b="0" l="13866" r="18258" t="0"/>
          <a:stretch/>
        </p:blipFill>
        <p:spPr>
          <a:xfrm>
            <a:off x="7369525" y="3071583"/>
            <a:ext cx="1016025" cy="14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5"/>
          <p:cNvPicPr preferRelativeResize="0"/>
          <p:nvPr/>
        </p:nvPicPr>
        <p:blipFill rotWithShape="1">
          <a:blip r:embed="rId18">
            <a:alphaModFix/>
          </a:blip>
          <a:srcRect b="6519" l="17391" r="16832" t="6675"/>
          <a:stretch/>
        </p:blipFill>
        <p:spPr>
          <a:xfrm>
            <a:off x="8158925" y="1546875"/>
            <a:ext cx="881925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7762029" y="2717185"/>
            <a:ext cx="1311683" cy="2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/>
          <p:cNvPicPr preferRelativeResize="0"/>
          <p:nvPr/>
        </p:nvPicPr>
        <p:blipFill rotWithShape="1">
          <a:blip r:embed="rId20">
            <a:alphaModFix/>
          </a:blip>
          <a:srcRect b="13929" l="3799" r="0" t="8382"/>
          <a:stretch/>
        </p:blipFill>
        <p:spPr>
          <a:xfrm>
            <a:off x="6252202" y="4080981"/>
            <a:ext cx="1331850" cy="107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7762016" y="2498198"/>
            <a:ext cx="540598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677151" y="2872225"/>
            <a:ext cx="195099" cy="5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5"/>
          <p:cNvSpPr txBox="1"/>
          <p:nvPr/>
        </p:nvSpPr>
        <p:spPr>
          <a:xfrm>
            <a:off x="1330300" y="896250"/>
            <a:ext cx="8172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Cc</a:t>
            </a:r>
            <a:endParaRPr b="1" sz="24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1330300" y="1297046"/>
            <a:ext cx="972300" cy="2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call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called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came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can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change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color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come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2147502" y="1393017"/>
            <a:ext cx="972300" cy="2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could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4231920" y="896250"/>
            <a:ext cx="8172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Dd</a:t>
            </a:r>
            <a:endParaRPr b="1" sz="24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9" name="Google Shape;189;p15"/>
          <p:cNvSpPr txBox="1"/>
          <p:nvPr/>
        </p:nvSpPr>
        <p:spPr>
          <a:xfrm>
            <a:off x="4231935" y="1297046"/>
            <a:ext cx="1195200" cy="2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day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dear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did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different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dime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do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does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don’t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5283298" y="1297046"/>
            <a:ext cx="972300" cy="2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door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down</a:t>
            </a:r>
            <a:endParaRPr b="1" sz="16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descr="Bitmoji Image" id="191" name="Google Shape;191;p1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93225" y="11048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/>
          <p:nvPr/>
        </p:nvSpPr>
        <p:spPr>
          <a:xfrm>
            <a:off x="493500" y="679425"/>
            <a:ext cx="6742500" cy="2901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anging Lamp Transparent Image - Lamp Png Transparent Hanging ..." id="197" name="Google Shape;197;p16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8484850" y="1"/>
            <a:ext cx="486151" cy="8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198" name="Google Shape;198;p16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771390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199" name="Google Shape;199;p16"/>
          <p:cNvPicPr preferRelativeResize="0"/>
          <p:nvPr/>
        </p:nvPicPr>
        <p:blipFill rotWithShape="1">
          <a:blip r:embed="rId4">
            <a:alphaModFix/>
          </a:blip>
          <a:srcRect b="0" l="13779" r="16872" t="39165"/>
          <a:stretch/>
        </p:blipFill>
        <p:spPr>
          <a:xfrm>
            <a:off x="7872238" y="-3"/>
            <a:ext cx="884976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16568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24174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16520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24126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9350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434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79345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549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902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590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705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6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18317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6"/>
          <p:cNvSpPr/>
          <p:nvPr/>
        </p:nvSpPr>
        <p:spPr>
          <a:xfrm>
            <a:off x="6987250" y="1440025"/>
            <a:ext cx="885000" cy="1044900"/>
          </a:xfrm>
          <a:prstGeom prst="wedgeRectCallout">
            <a:avLst>
              <a:gd fmla="val 80589" name="adj1"/>
              <a:gd fmla="val 653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ing Soon"/>
                <a:ea typeface="Coming Soon"/>
                <a:cs typeface="Coming Soon"/>
                <a:sym typeface="Coming Soon"/>
              </a:rPr>
              <a:t>Click on the WORD WALL sign to return home .</a:t>
            </a:r>
            <a:r>
              <a:rPr lang="en" sz="1100"/>
              <a:t> </a:t>
            </a:r>
            <a:endParaRPr sz="1100"/>
          </a:p>
        </p:txBody>
      </p:sp>
      <p:pic>
        <p:nvPicPr>
          <p:cNvPr id="213" name="Google Shape;21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425" y="3966425"/>
            <a:ext cx="4409650" cy="11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214" name="Google Shape;214;p16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6"/>
          <p:cNvPicPr preferRelativeResize="0"/>
          <p:nvPr/>
        </p:nvPicPr>
        <p:blipFill rotWithShape="1">
          <a:blip r:embed="rId7">
            <a:alphaModFix/>
          </a:blip>
          <a:srcRect b="5775" l="8509" r="6651" t="20090"/>
          <a:stretch/>
        </p:blipFill>
        <p:spPr>
          <a:xfrm flipH="1" rot="-428107">
            <a:off x="26606" y="-253449"/>
            <a:ext cx="3046424" cy="8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flipH="1" rot="-464725">
            <a:off x="3083034" y="-261056"/>
            <a:ext cx="3007398" cy="8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rot="456793">
            <a:off x="6030267" y="-253595"/>
            <a:ext cx="3080212" cy="8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 rotWithShape="1">
          <a:blip r:embed="rId8">
            <a:alphaModFix/>
          </a:blip>
          <a:srcRect b="9600" l="1406" r="1581" t="0"/>
          <a:stretch/>
        </p:blipFill>
        <p:spPr>
          <a:xfrm>
            <a:off x="2380950" y="-4150"/>
            <a:ext cx="2824025" cy="5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6"/>
          <p:cNvSpPr/>
          <p:nvPr/>
        </p:nvSpPr>
        <p:spPr>
          <a:xfrm>
            <a:off x="2439063" y="47375"/>
            <a:ext cx="2707800" cy="47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>
            <a:hlinkClick action="ppaction://hlinksldjump" r:id="rId9"/>
          </p:cNvPr>
          <p:cNvSpPr txBox="1"/>
          <p:nvPr/>
        </p:nvSpPr>
        <p:spPr>
          <a:xfrm>
            <a:off x="2456000" y="-25237"/>
            <a:ext cx="2673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WORD WALL</a:t>
            </a:r>
            <a:endParaRPr b="1"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221" name="Google Shape;22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66700" y="3383325"/>
            <a:ext cx="3021000" cy="1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-103894" y="2498200"/>
            <a:ext cx="948094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 rotWithShape="1">
          <a:blip r:embed="rId12">
            <a:alphaModFix/>
          </a:blip>
          <a:srcRect b="0" l="19406" r="14495" t="6191"/>
          <a:stretch/>
        </p:blipFill>
        <p:spPr>
          <a:xfrm>
            <a:off x="688611" y="3179332"/>
            <a:ext cx="486150" cy="6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/>
          <p:cNvPicPr preferRelativeResize="0"/>
          <p:nvPr/>
        </p:nvPicPr>
        <p:blipFill rotWithShape="1">
          <a:blip r:embed="rId13">
            <a:alphaModFix/>
          </a:blip>
          <a:srcRect b="0" l="16375" r="12977" t="0"/>
          <a:stretch/>
        </p:blipFill>
        <p:spPr>
          <a:xfrm>
            <a:off x="431241" y="3383325"/>
            <a:ext cx="319610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6"/>
          <p:cNvPicPr preferRelativeResize="0"/>
          <p:nvPr/>
        </p:nvPicPr>
        <p:blipFill rotWithShape="1">
          <a:blip r:embed="rId14">
            <a:alphaModFix/>
          </a:blip>
          <a:srcRect b="0" l="0" r="0" t="9057"/>
          <a:stretch/>
        </p:blipFill>
        <p:spPr>
          <a:xfrm>
            <a:off x="2973450" y="3179325"/>
            <a:ext cx="1379175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9700" y="331265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15388" y="3589851"/>
            <a:ext cx="827349" cy="7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/>
          <p:cNvPicPr preferRelativeResize="0"/>
          <p:nvPr/>
        </p:nvPicPr>
        <p:blipFill rotWithShape="1">
          <a:blip r:embed="rId17">
            <a:alphaModFix/>
          </a:blip>
          <a:srcRect b="0" l="13866" r="18258" t="0"/>
          <a:stretch/>
        </p:blipFill>
        <p:spPr>
          <a:xfrm>
            <a:off x="7369525" y="3071583"/>
            <a:ext cx="1016025" cy="14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6"/>
          <p:cNvPicPr preferRelativeResize="0"/>
          <p:nvPr/>
        </p:nvPicPr>
        <p:blipFill rotWithShape="1">
          <a:blip r:embed="rId18">
            <a:alphaModFix/>
          </a:blip>
          <a:srcRect b="6519" l="17391" r="16832" t="6675"/>
          <a:stretch/>
        </p:blipFill>
        <p:spPr>
          <a:xfrm>
            <a:off x="8158925" y="1546875"/>
            <a:ext cx="881925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7762029" y="2717185"/>
            <a:ext cx="1311683" cy="2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 rotWithShape="1">
          <a:blip r:embed="rId20">
            <a:alphaModFix/>
          </a:blip>
          <a:srcRect b="13929" l="3799" r="0" t="8382"/>
          <a:stretch/>
        </p:blipFill>
        <p:spPr>
          <a:xfrm>
            <a:off x="6252202" y="4080981"/>
            <a:ext cx="1331850" cy="107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7762016" y="2498198"/>
            <a:ext cx="540598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677151" y="2872225"/>
            <a:ext cx="195099" cy="5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6"/>
          <p:cNvSpPr txBox="1"/>
          <p:nvPr/>
        </p:nvSpPr>
        <p:spPr>
          <a:xfrm>
            <a:off x="1068425" y="895613"/>
            <a:ext cx="8172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Ee</a:t>
            </a:r>
            <a:endParaRPr b="1" sz="2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35" name="Google Shape;235;p16"/>
          <p:cNvSpPr txBox="1"/>
          <p:nvPr/>
        </p:nvSpPr>
        <p:spPr>
          <a:xfrm>
            <a:off x="4573713" y="895613"/>
            <a:ext cx="8172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Ff</a:t>
            </a:r>
            <a:endParaRPr b="1" sz="2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36" name="Google Shape;236;p16"/>
          <p:cNvSpPr txBox="1"/>
          <p:nvPr/>
        </p:nvSpPr>
        <p:spPr>
          <a:xfrm>
            <a:off x="1038813" y="1292581"/>
            <a:ext cx="11106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each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eat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eight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eleven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end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even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ever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every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everyone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7" name="Google Shape;237;p16"/>
          <p:cNvSpPr txBox="1"/>
          <p:nvPr/>
        </p:nvSpPr>
        <p:spPr>
          <a:xfrm>
            <a:off x="2089988" y="1292581"/>
            <a:ext cx="15930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everywhere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8" name="Google Shape;238;p16"/>
          <p:cNvSpPr txBox="1"/>
          <p:nvPr/>
        </p:nvSpPr>
        <p:spPr>
          <a:xfrm>
            <a:off x="4608913" y="1292581"/>
            <a:ext cx="11106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family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favorite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find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first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fly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follow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food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farm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found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9" name="Google Shape;239;p16"/>
          <p:cNvSpPr txBox="1"/>
          <p:nvPr/>
        </p:nvSpPr>
        <p:spPr>
          <a:xfrm>
            <a:off x="5702638" y="1292581"/>
            <a:ext cx="9723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four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friend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from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full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funny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Bitmoji Image" id="240" name="Google Shape;240;p1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93225" y="11048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/>
          <p:nvPr/>
        </p:nvSpPr>
        <p:spPr>
          <a:xfrm>
            <a:off x="493500" y="679425"/>
            <a:ext cx="6742500" cy="2901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anging Lamp Transparent Image - Lamp Png Transparent Hanging ..." id="246" name="Google Shape;246;p17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8484850" y="1"/>
            <a:ext cx="486151" cy="8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247" name="Google Shape;247;p17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771390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248" name="Google Shape;248;p17"/>
          <p:cNvPicPr preferRelativeResize="0"/>
          <p:nvPr/>
        </p:nvPicPr>
        <p:blipFill rotWithShape="1">
          <a:blip r:embed="rId4">
            <a:alphaModFix/>
          </a:blip>
          <a:srcRect b="0" l="13779" r="16872" t="39165"/>
          <a:stretch/>
        </p:blipFill>
        <p:spPr>
          <a:xfrm>
            <a:off x="7872238" y="-3"/>
            <a:ext cx="884976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16568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24174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16520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24126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9350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434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79345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549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902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590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705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18317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7"/>
          <p:cNvSpPr/>
          <p:nvPr/>
        </p:nvSpPr>
        <p:spPr>
          <a:xfrm>
            <a:off x="6987250" y="1440025"/>
            <a:ext cx="885000" cy="1044900"/>
          </a:xfrm>
          <a:prstGeom prst="wedgeRectCallout">
            <a:avLst>
              <a:gd fmla="val 80589" name="adj1"/>
              <a:gd fmla="val 653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ing Soon"/>
                <a:ea typeface="Coming Soon"/>
                <a:cs typeface="Coming Soon"/>
                <a:sym typeface="Coming Soon"/>
              </a:rPr>
              <a:t>Click on the WORD WALL sign to return home .</a:t>
            </a:r>
            <a:r>
              <a:rPr lang="en" sz="1100"/>
              <a:t> </a:t>
            </a:r>
            <a:endParaRPr sz="1100"/>
          </a:p>
        </p:txBody>
      </p:sp>
      <p:pic>
        <p:nvPicPr>
          <p:cNvPr id="262" name="Google Shape;26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425" y="3966425"/>
            <a:ext cx="4409650" cy="11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263" name="Google Shape;263;p17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7">
            <a:alphaModFix/>
          </a:blip>
          <a:srcRect b="5775" l="8509" r="6651" t="20090"/>
          <a:stretch/>
        </p:blipFill>
        <p:spPr>
          <a:xfrm flipH="1" rot="-428107">
            <a:off x="26606" y="-253449"/>
            <a:ext cx="3046424" cy="8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flipH="1" rot="-464725">
            <a:off x="3083034" y="-261056"/>
            <a:ext cx="3007398" cy="8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rot="456793">
            <a:off x="6030267" y="-253595"/>
            <a:ext cx="3080212" cy="8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7"/>
          <p:cNvPicPr preferRelativeResize="0"/>
          <p:nvPr/>
        </p:nvPicPr>
        <p:blipFill rotWithShape="1">
          <a:blip r:embed="rId8">
            <a:alphaModFix/>
          </a:blip>
          <a:srcRect b="9600" l="1406" r="1581" t="0"/>
          <a:stretch/>
        </p:blipFill>
        <p:spPr>
          <a:xfrm>
            <a:off x="2380950" y="-4150"/>
            <a:ext cx="2824025" cy="5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7"/>
          <p:cNvSpPr/>
          <p:nvPr/>
        </p:nvSpPr>
        <p:spPr>
          <a:xfrm>
            <a:off x="2439063" y="47375"/>
            <a:ext cx="2707800" cy="47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7">
            <a:hlinkClick action="ppaction://hlinksldjump" r:id="rId9"/>
          </p:cNvPr>
          <p:cNvSpPr txBox="1"/>
          <p:nvPr/>
        </p:nvSpPr>
        <p:spPr>
          <a:xfrm>
            <a:off x="2456000" y="-25237"/>
            <a:ext cx="2673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WORD WALL</a:t>
            </a:r>
            <a:endParaRPr b="1"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270" name="Google Shape;27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66700" y="3383325"/>
            <a:ext cx="3021000" cy="1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-103894" y="2498200"/>
            <a:ext cx="948094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/>
          <p:cNvPicPr preferRelativeResize="0"/>
          <p:nvPr/>
        </p:nvPicPr>
        <p:blipFill rotWithShape="1">
          <a:blip r:embed="rId12">
            <a:alphaModFix/>
          </a:blip>
          <a:srcRect b="0" l="19406" r="14495" t="6191"/>
          <a:stretch/>
        </p:blipFill>
        <p:spPr>
          <a:xfrm>
            <a:off x="688611" y="3179332"/>
            <a:ext cx="486150" cy="6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7"/>
          <p:cNvPicPr preferRelativeResize="0"/>
          <p:nvPr/>
        </p:nvPicPr>
        <p:blipFill rotWithShape="1">
          <a:blip r:embed="rId13">
            <a:alphaModFix/>
          </a:blip>
          <a:srcRect b="0" l="16375" r="12977" t="0"/>
          <a:stretch/>
        </p:blipFill>
        <p:spPr>
          <a:xfrm>
            <a:off x="431241" y="3383325"/>
            <a:ext cx="319610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7"/>
          <p:cNvPicPr preferRelativeResize="0"/>
          <p:nvPr/>
        </p:nvPicPr>
        <p:blipFill rotWithShape="1">
          <a:blip r:embed="rId14">
            <a:alphaModFix/>
          </a:blip>
          <a:srcRect b="0" l="0" r="0" t="9057"/>
          <a:stretch/>
        </p:blipFill>
        <p:spPr>
          <a:xfrm>
            <a:off x="2973450" y="3179325"/>
            <a:ext cx="1379175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9700" y="331265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15388" y="3589851"/>
            <a:ext cx="827349" cy="7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"/>
          <p:cNvPicPr preferRelativeResize="0"/>
          <p:nvPr/>
        </p:nvPicPr>
        <p:blipFill rotWithShape="1">
          <a:blip r:embed="rId17">
            <a:alphaModFix/>
          </a:blip>
          <a:srcRect b="0" l="13866" r="18258" t="0"/>
          <a:stretch/>
        </p:blipFill>
        <p:spPr>
          <a:xfrm>
            <a:off x="7369525" y="3071583"/>
            <a:ext cx="1016025" cy="14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7"/>
          <p:cNvPicPr preferRelativeResize="0"/>
          <p:nvPr/>
        </p:nvPicPr>
        <p:blipFill rotWithShape="1">
          <a:blip r:embed="rId18">
            <a:alphaModFix/>
          </a:blip>
          <a:srcRect b="6519" l="17391" r="16832" t="6675"/>
          <a:stretch/>
        </p:blipFill>
        <p:spPr>
          <a:xfrm>
            <a:off x="8158925" y="1546875"/>
            <a:ext cx="881925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7762029" y="2717185"/>
            <a:ext cx="1311683" cy="2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7"/>
          <p:cNvPicPr preferRelativeResize="0"/>
          <p:nvPr/>
        </p:nvPicPr>
        <p:blipFill rotWithShape="1">
          <a:blip r:embed="rId20">
            <a:alphaModFix/>
          </a:blip>
          <a:srcRect b="13929" l="3799" r="0" t="8382"/>
          <a:stretch/>
        </p:blipFill>
        <p:spPr>
          <a:xfrm>
            <a:off x="6252202" y="4080981"/>
            <a:ext cx="1331850" cy="107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7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7762016" y="2498198"/>
            <a:ext cx="540598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677151" y="2872225"/>
            <a:ext cx="195099" cy="5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7"/>
          <p:cNvSpPr txBox="1"/>
          <p:nvPr/>
        </p:nvSpPr>
        <p:spPr>
          <a:xfrm>
            <a:off x="1112275" y="913300"/>
            <a:ext cx="8172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Gg</a:t>
            </a:r>
            <a:endParaRPr b="1" sz="2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84" name="Google Shape;284;p17"/>
          <p:cNvSpPr txBox="1"/>
          <p:nvPr/>
        </p:nvSpPr>
        <p:spPr>
          <a:xfrm>
            <a:off x="1071325" y="1316058"/>
            <a:ext cx="972300" cy="24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get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give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go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gone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good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got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grade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great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green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5" name="Google Shape;285;p17"/>
          <p:cNvSpPr txBox="1"/>
          <p:nvPr/>
        </p:nvSpPr>
        <p:spPr>
          <a:xfrm>
            <a:off x="2163650" y="1316058"/>
            <a:ext cx="972300" cy="20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grew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grows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6" name="Google Shape;286;p17"/>
          <p:cNvSpPr txBox="1"/>
          <p:nvPr/>
        </p:nvSpPr>
        <p:spPr>
          <a:xfrm>
            <a:off x="4319838" y="913300"/>
            <a:ext cx="8172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Hh</a:t>
            </a:r>
            <a:endParaRPr b="1" sz="2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4290225" y="1316058"/>
            <a:ext cx="972300" cy="20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had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hand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happy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has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have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head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help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her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5400850" y="1316058"/>
            <a:ext cx="972300" cy="20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here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him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his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home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hour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house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how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Bitmoji Image" id="289" name="Google Shape;289;p1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93225" y="104857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/>
          <p:nvPr/>
        </p:nvSpPr>
        <p:spPr>
          <a:xfrm>
            <a:off x="493500" y="679425"/>
            <a:ext cx="6742500" cy="2901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anging Lamp Transparent Image - Lamp Png Transparent Hanging ..." id="295" name="Google Shape;295;p18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8484850" y="1"/>
            <a:ext cx="486151" cy="8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296" name="Google Shape;296;p18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771390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297" name="Google Shape;297;p18"/>
          <p:cNvPicPr preferRelativeResize="0"/>
          <p:nvPr/>
        </p:nvPicPr>
        <p:blipFill rotWithShape="1">
          <a:blip r:embed="rId4">
            <a:alphaModFix/>
          </a:blip>
          <a:srcRect b="0" l="13779" r="16872" t="39165"/>
          <a:stretch/>
        </p:blipFill>
        <p:spPr>
          <a:xfrm>
            <a:off x="7872238" y="-3"/>
            <a:ext cx="884976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16568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24174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16520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24126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9350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434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79345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8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549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902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590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705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18317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8"/>
          <p:cNvSpPr/>
          <p:nvPr/>
        </p:nvSpPr>
        <p:spPr>
          <a:xfrm>
            <a:off x="6987250" y="1440025"/>
            <a:ext cx="885000" cy="1044900"/>
          </a:xfrm>
          <a:prstGeom prst="wedgeRectCallout">
            <a:avLst>
              <a:gd fmla="val 80589" name="adj1"/>
              <a:gd fmla="val 653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ing Soon"/>
                <a:ea typeface="Coming Soon"/>
                <a:cs typeface="Coming Soon"/>
                <a:sym typeface="Coming Soon"/>
              </a:rPr>
              <a:t>Click on the WORD WALL sign to return home .</a:t>
            </a:r>
            <a:r>
              <a:rPr lang="en" sz="1100"/>
              <a:t> </a:t>
            </a:r>
            <a:endParaRPr sz="1100"/>
          </a:p>
        </p:txBody>
      </p:sp>
      <p:pic>
        <p:nvPicPr>
          <p:cNvPr id="311" name="Google Shape;3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425" y="3966425"/>
            <a:ext cx="4409650" cy="11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312" name="Google Shape;312;p18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/>
          <p:cNvPicPr preferRelativeResize="0"/>
          <p:nvPr/>
        </p:nvPicPr>
        <p:blipFill rotWithShape="1">
          <a:blip r:embed="rId7">
            <a:alphaModFix/>
          </a:blip>
          <a:srcRect b="5775" l="8509" r="6651" t="20090"/>
          <a:stretch/>
        </p:blipFill>
        <p:spPr>
          <a:xfrm flipH="1" rot="-428107">
            <a:off x="26606" y="-253449"/>
            <a:ext cx="3046424" cy="8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flipH="1" rot="-464725">
            <a:off x="3083034" y="-261056"/>
            <a:ext cx="3007398" cy="8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rot="456793">
            <a:off x="6030267" y="-253595"/>
            <a:ext cx="3080212" cy="8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 rotWithShape="1">
          <a:blip r:embed="rId8">
            <a:alphaModFix/>
          </a:blip>
          <a:srcRect b="9600" l="1406" r="1581" t="0"/>
          <a:stretch/>
        </p:blipFill>
        <p:spPr>
          <a:xfrm>
            <a:off x="2380950" y="-4150"/>
            <a:ext cx="2824025" cy="5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8"/>
          <p:cNvSpPr/>
          <p:nvPr/>
        </p:nvSpPr>
        <p:spPr>
          <a:xfrm>
            <a:off x="2439063" y="47375"/>
            <a:ext cx="2707800" cy="47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8">
            <a:hlinkClick action="ppaction://hlinksldjump" r:id="rId9"/>
          </p:cNvPr>
          <p:cNvSpPr txBox="1"/>
          <p:nvPr/>
        </p:nvSpPr>
        <p:spPr>
          <a:xfrm>
            <a:off x="2456000" y="-25237"/>
            <a:ext cx="2673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WORD WALL</a:t>
            </a:r>
            <a:endParaRPr b="1"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319" name="Google Shape;319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66700" y="3383325"/>
            <a:ext cx="3021000" cy="1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8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-103894" y="2498200"/>
            <a:ext cx="948094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8"/>
          <p:cNvPicPr preferRelativeResize="0"/>
          <p:nvPr/>
        </p:nvPicPr>
        <p:blipFill rotWithShape="1">
          <a:blip r:embed="rId12">
            <a:alphaModFix/>
          </a:blip>
          <a:srcRect b="0" l="19406" r="14495" t="6191"/>
          <a:stretch/>
        </p:blipFill>
        <p:spPr>
          <a:xfrm>
            <a:off x="688611" y="3179332"/>
            <a:ext cx="486150" cy="6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/>
          <p:cNvPicPr preferRelativeResize="0"/>
          <p:nvPr/>
        </p:nvPicPr>
        <p:blipFill rotWithShape="1">
          <a:blip r:embed="rId13">
            <a:alphaModFix/>
          </a:blip>
          <a:srcRect b="0" l="16375" r="12977" t="0"/>
          <a:stretch/>
        </p:blipFill>
        <p:spPr>
          <a:xfrm>
            <a:off x="431241" y="3383325"/>
            <a:ext cx="319610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14">
            <a:alphaModFix/>
          </a:blip>
          <a:srcRect b="0" l="0" r="0" t="9057"/>
          <a:stretch/>
        </p:blipFill>
        <p:spPr>
          <a:xfrm>
            <a:off x="2973450" y="3179325"/>
            <a:ext cx="1379175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9700" y="331265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15388" y="3589851"/>
            <a:ext cx="827349" cy="7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 rotWithShape="1">
          <a:blip r:embed="rId17">
            <a:alphaModFix/>
          </a:blip>
          <a:srcRect b="0" l="13866" r="18258" t="0"/>
          <a:stretch/>
        </p:blipFill>
        <p:spPr>
          <a:xfrm>
            <a:off x="7369525" y="3071583"/>
            <a:ext cx="1016025" cy="14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8"/>
          <p:cNvPicPr preferRelativeResize="0"/>
          <p:nvPr/>
        </p:nvPicPr>
        <p:blipFill rotWithShape="1">
          <a:blip r:embed="rId18">
            <a:alphaModFix/>
          </a:blip>
          <a:srcRect b="6519" l="17391" r="16832" t="6675"/>
          <a:stretch/>
        </p:blipFill>
        <p:spPr>
          <a:xfrm>
            <a:off x="8158925" y="1546875"/>
            <a:ext cx="881925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7762029" y="2717185"/>
            <a:ext cx="1311683" cy="2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8"/>
          <p:cNvPicPr preferRelativeResize="0"/>
          <p:nvPr/>
        </p:nvPicPr>
        <p:blipFill rotWithShape="1">
          <a:blip r:embed="rId20">
            <a:alphaModFix/>
          </a:blip>
          <a:srcRect b="13929" l="3799" r="0" t="8382"/>
          <a:stretch/>
        </p:blipFill>
        <p:spPr>
          <a:xfrm>
            <a:off x="6252202" y="4080981"/>
            <a:ext cx="1331850" cy="107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7762016" y="2498198"/>
            <a:ext cx="540598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677151" y="2872225"/>
            <a:ext cx="195099" cy="5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8"/>
          <p:cNvSpPr txBox="1"/>
          <p:nvPr/>
        </p:nvSpPr>
        <p:spPr>
          <a:xfrm>
            <a:off x="4392750" y="901400"/>
            <a:ext cx="8172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Jj</a:t>
            </a:r>
            <a:endParaRPr b="1" sz="2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333" name="Google Shape;333;p18"/>
          <p:cNvSpPr txBox="1"/>
          <p:nvPr/>
        </p:nvSpPr>
        <p:spPr>
          <a:xfrm>
            <a:off x="4351800" y="1298369"/>
            <a:ext cx="9723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jump</a:t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334" name="Google Shape;334;p18"/>
          <p:cNvSpPr txBox="1"/>
          <p:nvPr/>
        </p:nvSpPr>
        <p:spPr>
          <a:xfrm>
            <a:off x="5444125" y="1298369"/>
            <a:ext cx="9723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just</a:t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335" name="Google Shape;335;p18"/>
          <p:cNvSpPr txBox="1"/>
          <p:nvPr/>
        </p:nvSpPr>
        <p:spPr>
          <a:xfrm>
            <a:off x="1090875" y="901400"/>
            <a:ext cx="8172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lang="en" sz="23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endParaRPr b="1" sz="23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336" name="Google Shape;336;p18"/>
          <p:cNvSpPr txBox="1"/>
          <p:nvPr/>
        </p:nvSpPr>
        <p:spPr>
          <a:xfrm>
            <a:off x="1126075" y="1298369"/>
            <a:ext cx="9723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endParaRPr sz="15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if</a:t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in</a:t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into</a:t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is</a:t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337" name="Google Shape;337;p18"/>
          <p:cNvSpPr txBox="1"/>
          <p:nvPr/>
        </p:nvSpPr>
        <p:spPr>
          <a:xfrm>
            <a:off x="2219800" y="1298369"/>
            <a:ext cx="9723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it</a:t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</p:txBody>
      </p:sp>
      <p:pic>
        <p:nvPicPr>
          <p:cNvPr descr="Bitmoji Image" id="338" name="Google Shape;338;p1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22075" y="1104813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"/>
          <p:cNvSpPr/>
          <p:nvPr/>
        </p:nvSpPr>
        <p:spPr>
          <a:xfrm>
            <a:off x="493500" y="679425"/>
            <a:ext cx="6742500" cy="2901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anging Lamp Transparent Image - Lamp Png Transparent Hanging ..." id="344" name="Google Shape;344;p19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8484850" y="1"/>
            <a:ext cx="486151" cy="8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345" name="Google Shape;345;p19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771390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346" name="Google Shape;346;p19"/>
          <p:cNvPicPr preferRelativeResize="0"/>
          <p:nvPr/>
        </p:nvPicPr>
        <p:blipFill rotWithShape="1">
          <a:blip r:embed="rId4">
            <a:alphaModFix/>
          </a:blip>
          <a:srcRect b="0" l="13779" r="16872" t="39165"/>
          <a:stretch/>
        </p:blipFill>
        <p:spPr>
          <a:xfrm>
            <a:off x="7872238" y="-3"/>
            <a:ext cx="884976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9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16568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9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24174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9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16520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24126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9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9350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9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434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9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79345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549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9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902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9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590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9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705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9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18317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9"/>
          <p:cNvSpPr/>
          <p:nvPr/>
        </p:nvSpPr>
        <p:spPr>
          <a:xfrm>
            <a:off x="6987250" y="1440025"/>
            <a:ext cx="885000" cy="1044900"/>
          </a:xfrm>
          <a:prstGeom prst="wedgeRectCallout">
            <a:avLst>
              <a:gd fmla="val 80589" name="adj1"/>
              <a:gd fmla="val 653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ing Soon"/>
                <a:ea typeface="Coming Soon"/>
                <a:cs typeface="Coming Soon"/>
                <a:sym typeface="Coming Soon"/>
              </a:rPr>
              <a:t>Click on the WORD WALL sign to return home .</a:t>
            </a:r>
            <a:r>
              <a:rPr lang="en" sz="1100"/>
              <a:t> </a:t>
            </a:r>
            <a:endParaRPr sz="1100"/>
          </a:p>
        </p:txBody>
      </p:sp>
      <p:pic>
        <p:nvPicPr>
          <p:cNvPr id="360" name="Google Shape;36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425" y="3966425"/>
            <a:ext cx="4409650" cy="11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361" name="Google Shape;361;p19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9"/>
          <p:cNvPicPr preferRelativeResize="0"/>
          <p:nvPr/>
        </p:nvPicPr>
        <p:blipFill rotWithShape="1">
          <a:blip r:embed="rId7">
            <a:alphaModFix/>
          </a:blip>
          <a:srcRect b="5775" l="8509" r="6651" t="20090"/>
          <a:stretch/>
        </p:blipFill>
        <p:spPr>
          <a:xfrm flipH="1" rot="-428107">
            <a:off x="26606" y="-253449"/>
            <a:ext cx="3046424" cy="8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9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flipH="1" rot="-464725">
            <a:off x="3083034" y="-261056"/>
            <a:ext cx="3007398" cy="8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9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rot="456793">
            <a:off x="6030267" y="-253595"/>
            <a:ext cx="3080212" cy="8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9"/>
          <p:cNvPicPr preferRelativeResize="0"/>
          <p:nvPr/>
        </p:nvPicPr>
        <p:blipFill rotWithShape="1">
          <a:blip r:embed="rId8">
            <a:alphaModFix/>
          </a:blip>
          <a:srcRect b="9600" l="1406" r="1581" t="0"/>
          <a:stretch/>
        </p:blipFill>
        <p:spPr>
          <a:xfrm>
            <a:off x="2380950" y="-4150"/>
            <a:ext cx="2824025" cy="5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9"/>
          <p:cNvSpPr/>
          <p:nvPr/>
        </p:nvSpPr>
        <p:spPr>
          <a:xfrm>
            <a:off x="2439063" y="47375"/>
            <a:ext cx="2707800" cy="47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9">
            <a:hlinkClick action="ppaction://hlinksldjump" r:id="rId9"/>
          </p:cNvPr>
          <p:cNvSpPr txBox="1"/>
          <p:nvPr/>
        </p:nvSpPr>
        <p:spPr>
          <a:xfrm>
            <a:off x="2456000" y="-25237"/>
            <a:ext cx="2673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WORD WALL</a:t>
            </a:r>
            <a:endParaRPr b="1"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368" name="Google Shape;36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66700" y="3383325"/>
            <a:ext cx="3021000" cy="1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9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-103894" y="2498200"/>
            <a:ext cx="948094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9"/>
          <p:cNvPicPr preferRelativeResize="0"/>
          <p:nvPr/>
        </p:nvPicPr>
        <p:blipFill rotWithShape="1">
          <a:blip r:embed="rId12">
            <a:alphaModFix/>
          </a:blip>
          <a:srcRect b="0" l="19406" r="14495" t="6191"/>
          <a:stretch/>
        </p:blipFill>
        <p:spPr>
          <a:xfrm>
            <a:off x="688611" y="3179332"/>
            <a:ext cx="486150" cy="6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9"/>
          <p:cNvPicPr preferRelativeResize="0"/>
          <p:nvPr/>
        </p:nvPicPr>
        <p:blipFill rotWithShape="1">
          <a:blip r:embed="rId13">
            <a:alphaModFix/>
          </a:blip>
          <a:srcRect b="0" l="16375" r="12977" t="0"/>
          <a:stretch/>
        </p:blipFill>
        <p:spPr>
          <a:xfrm>
            <a:off x="431241" y="3383325"/>
            <a:ext cx="319610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9"/>
          <p:cNvPicPr preferRelativeResize="0"/>
          <p:nvPr/>
        </p:nvPicPr>
        <p:blipFill rotWithShape="1">
          <a:blip r:embed="rId14">
            <a:alphaModFix/>
          </a:blip>
          <a:srcRect b="0" l="0" r="0" t="9057"/>
          <a:stretch/>
        </p:blipFill>
        <p:spPr>
          <a:xfrm>
            <a:off x="2973450" y="3179325"/>
            <a:ext cx="1379175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9700" y="331265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15388" y="3589851"/>
            <a:ext cx="827349" cy="7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9"/>
          <p:cNvPicPr preferRelativeResize="0"/>
          <p:nvPr/>
        </p:nvPicPr>
        <p:blipFill rotWithShape="1">
          <a:blip r:embed="rId17">
            <a:alphaModFix/>
          </a:blip>
          <a:srcRect b="0" l="13866" r="18258" t="0"/>
          <a:stretch/>
        </p:blipFill>
        <p:spPr>
          <a:xfrm>
            <a:off x="7369525" y="3071583"/>
            <a:ext cx="1016025" cy="14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9"/>
          <p:cNvPicPr preferRelativeResize="0"/>
          <p:nvPr/>
        </p:nvPicPr>
        <p:blipFill rotWithShape="1">
          <a:blip r:embed="rId18">
            <a:alphaModFix/>
          </a:blip>
          <a:srcRect b="6519" l="17391" r="16832" t="6675"/>
          <a:stretch/>
        </p:blipFill>
        <p:spPr>
          <a:xfrm>
            <a:off x="8158925" y="1546875"/>
            <a:ext cx="881925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7762029" y="2717185"/>
            <a:ext cx="1311683" cy="2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9"/>
          <p:cNvPicPr preferRelativeResize="0"/>
          <p:nvPr/>
        </p:nvPicPr>
        <p:blipFill rotWithShape="1">
          <a:blip r:embed="rId20">
            <a:alphaModFix/>
          </a:blip>
          <a:srcRect b="13929" l="3799" r="0" t="8382"/>
          <a:stretch/>
        </p:blipFill>
        <p:spPr>
          <a:xfrm>
            <a:off x="6252202" y="4080981"/>
            <a:ext cx="1331850" cy="107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9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7762016" y="2498198"/>
            <a:ext cx="540598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677151" y="2872225"/>
            <a:ext cx="195099" cy="5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1163538" y="930713"/>
            <a:ext cx="817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Kk</a:t>
            </a:r>
            <a:endParaRPr b="1" sz="2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382" name="Google Shape;382;p19"/>
          <p:cNvSpPr txBox="1"/>
          <p:nvPr/>
        </p:nvSpPr>
        <p:spPr>
          <a:xfrm>
            <a:off x="4440695" y="930713"/>
            <a:ext cx="817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Ll</a:t>
            </a:r>
            <a:endParaRPr b="1" sz="2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383" name="Google Shape;383;p19"/>
          <p:cNvSpPr txBox="1"/>
          <p:nvPr/>
        </p:nvSpPr>
        <p:spPr>
          <a:xfrm>
            <a:off x="1133925" y="1318239"/>
            <a:ext cx="1599000" cy="20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Kind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kindergarten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4" name="Google Shape;384;p19"/>
          <p:cNvSpPr txBox="1"/>
          <p:nvPr/>
        </p:nvSpPr>
        <p:spPr>
          <a:xfrm>
            <a:off x="2724579" y="1318239"/>
            <a:ext cx="972300" cy="20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know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5" name="Google Shape;385;p19"/>
          <p:cNvSpPr txBox="1"/>
          <p:nvPr/>
        </p:nvSpPr>
        <p:spPr>
          <a:xfrm>
            <a:off x="4475895" y="1318239"/>
            <a:ext cx="972300" cy="20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land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large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learn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letter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life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like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line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little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live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6" name="Google Shape;386;p19"/>
          <p:cNvSpPr txBox="1"/>
          <p:nvPr/>
        </p:nvSpPr>
        <p:spPr>
          <a:xfrm>
            <a:off x="5569623" y="1318239"/>
            <a:ext cx="972300" cy="20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long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look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love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Bitmoji Image" id="387" name="Google Shape;387;p1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27225" y="10091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0"/>
          <p:cNvSpPr/>
          <p:nvPr/>
        </p:nvSpPr>
        <p:spPr>
          <a:xfrm>
            <a:off x="493500" y="679425"/>
            <a:ext cx="6742500" cy="2901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anging Lamp Transparent Image - Lamp Png Transparent Hanging ..." id="393" name="Google Shape;393;p20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8484850" y="1"/>
            <a:ext cx="486151" cy="8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394" name="Google Shape;394;p20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771390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395" name="Google Shape;395;p20"/>
          <p:cNvPicPr preferRelativeResize="0"/>
          <p:nvPr/>
        </p:nvPicPr>
        <p:blipFill rotWithShape="1">
          <a:blip r:embed="rId4">
            <a:alphaModFix/>
          </a:blip>
          <a:srcRect b="0" l="13779" r="16872" t="39165"/>
          <a:stretch/>
        </p:blipFill>
        <p:spPr>
          <a:xfrm>
            <a:off x="7872238" y="-3"/>
            <a:ext cx="884976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0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16568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0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24174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0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16520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0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24126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0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9350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0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434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0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79345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0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549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0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902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0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590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0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705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0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18317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0"/>
          <p:cNvSpPr/>
          <p:nvPr/>
        </p:nvSpPr>
        <p:spPr>
          <a:xfrm>
            <a:off x="6987250" y="1440025"/>
            <a:ext cx="885000" cy="1044900"/>
          </a:xfrm>
          <a:prstGeom prst="wedgeRectCallout">
            <a:avLst>
              <a:gd fmla="val 80589" name="adj1"/>
              <a:gd fmla="val 653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ing Soon"/>
                <a:ea typeface="Coming Soon"/>
                <a:cs typeface="Coming Soon"/>
                <a:sym typeface="Coming Soon"/>
              </a:rPr>
              <a:t>Click on the WORD WALL sign to return home .</a:t>
            </a:r>
            <a:r>
              <a:rPr lang="en" sz="1100"/>
              <a:t> </a:t>
            </a:r>
            <a:endParaRPr sz="1100"/>
          </a:p>
        </p:txBody>
      </p:sp>
      <p:pic>
        <p:nvPicPr>
          <p:cNvPr id="409" name="Google Shape;40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425" y="3966425"/>
            <a:ext cx="4409650" cy="11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410" name="Google Shape;410;p20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0"/>
          <p:cNvPicPr preferRelativeResize="0"/>
          <p:nvPr/>
        </p:nvPicPr>
        <p:blipFill rotWithShape="1">
          <a:blip r:embed="rId7">
            <a:alphaModFix/>
          </a:blip>
          <a:srcRect b="5775" l="8509" r="6651" t="20090"/>
          <a:stretch/>
        </p:blipFill>
        <p:spPr>
          <a:xfrm flipH="1" rot="-428107">
            <a:off x="26606" y="-253449"/>
            <a:ext cx="3046424" cy="8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0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flipH="1" rot="-464725">
            <a:off x="3083034" y="-261056"/>
            <a:ext cx="3007398" cy="8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0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rot="456793">
            <a:off x="6030267" y="-253595"/>
            <a:ext cx="3080212" cy="8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0"/>
          <p:cNvPicPr preferRelativeResize="0"/>
          <p:nvPr/>
        </p:nvPicPr>
        <p:blipFill rotWithShape="1">
          <a:blip r:embed="rId8">
            <a:alphaModFix/>
          </a:blip>
          <a:srcRect b="9600" l="1406" r="1581" t="0"/>
          <a:stretch/>
        </p:blipFill>
        <p:spPr>
          <a:xfrm>
            <a:off x="2380950" y="-4150"/>
            <a:ext cx="2824025" cy="5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0"/>
          <p:cNvSpPr/>
          <p:nvPr/>
        </p:nvSpPr>
        <p:spPr>
          <a:xfrm>
            <a:off x="2439063" y="47375"/>
            <a:ext cx="2707800" cy="47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0">
            <a:hlinkClick action="ppaction://hlinksldjump" r:id="rId9"/>
          </p:cNvPr>
          <p:cNvSpPr txBox="1"/>
          <p:nvPr/>
        </p:nvSpPr>
        <p:spPr>
          <a:xfrm>
            <a:off x="2456000" y="-25237"/>
            <a:ext cx="2673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WORD WALL</a:t>
            </a:r>
            <a:endParaRPr b="1"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417" name="Google Shape;417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66700" y="3383325"/>
            <a:ext cx="3021000" cy="1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0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-103894" y="2498200"/>
            <a:ext cx="948094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0"/>
          <p:cNvPicPr preferRelativeResize="0"/>
          <p:nvPr/>
        </p:nvPicPr>
        <p:blipFill rotWithShape="1">
          <a:blip r:embed="rId12">
            <a:alphaModFix/>
          </a:blip>
          <a:srcRect b="0" l="19406" r="14495" t="6191"/>
          <a:stretch/>
        </p:blipFill>
        <p:spPr>
          <a:xfrm>
            <a:off x="688611" y="3179332"/>
            <a:ext cx="486150" cy="6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0"/>
          <p:cNvPicPr preferRelativeResize="0"/>
          <p:nvPr/>
        </p:nvPicPr>
        <p:blipFill rotWithShape="1">
          <a:blip r:embed="rId13">
            <a:alphaModFix/>
          </a:blip>
          <a:srcRect b="0" l="16375" r="12977" t="0"/>
          <a:stretch/>
        </p:blipFill>
        <p:spPr>
          <a:xfrm>
            <a:off x="431241" y="3383325"/>
            <a:ext cx="319610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0"/>
          <p:cNvPicPr preferRelativeResize="0"/>
          <p:nvPr/>
        </p:nvPicPr>
        <p:blipFill rotWithShape="1">
          <a:blip r:embed="rId14">
            <a:alphaModFix/>
          </a:blip>
          <a:srcRect b="0" l="0" r="0" t="9057"/>
          <a:stretch/>
        </p:blipFill>
        <p:spPr>
          <a:xfrm>
            <a:off x="2973450" y="3179325"/>
            <a:ext cx="1379175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9700" y="331265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15388" y="3589851"/>
            <a:ext cx="827349" cy="7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0"/>
          <p:cNvPicPr preferRelativeResize="0"/>
          <p:nvPr/>
        </p:nvPicPr>
        <p:blipFill rotWithShape="1">
          <a:blip r:embed="rId17">
            <a:alphaModFix/>
          </a:blip>
          <a:srcRect b="0" l="13866" r="18258" t="0"/>
          <a:stretch/>
        </p:blipFill>
        <p:spPr>
          <a:xfrm>
            <a:off x="7369525" y="3071583"/>
            <a:ext cx="1016025" cy="14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0"/>
          <p:cNvPicPr preferRelativeResize="0"/>
          <p:nvPr/>
        </p:nvPicPr>
        <p:blipFill rotWithShape="1">
          <a:blip r:embed="rId18">
            <a:alphaModFix/>
          </a:blip>
          <a:srcRect b="6519" l="17391" r="16832" t="6675"/>
          <a:stretch/>
        </p:blipFill>
        <p:spPr>
          <a:xfrm>
            <a:off x="8158925" y="1546875"/>
            <a:ext cx="881925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7762029" y="2717185"/>
            <a:ext cx="1311683" cy="2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0"/>
          <p:cNvPicPr preferRelativeResize="0"/>
          <p:nvPr/>
        </p:nvPicPr>
        <p:blipFill rotWithShape="1">
          <a:blip r:embed="rId20">
            <a:alphaModFix/>
          </a:blip>
          <a:srcRect b="13929" l="3799" r="0" t="8382"/>
          <a:stretch/>
        </p:blipFill>
        <p:spPr>
          <a:xfrm>
            <a:off x="6252202" y="4080981"/>
            <a:ext cx="1331850" cy="107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0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7762016" y="2498198"/>
            <a:ext cx="540598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677151" y="2872225"/>
            <a:ext cx="195099" cy="5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0"/>
          <p:cNvSpPr txBox="1"/>
          <p:nvPr/>
        </p:nvSpPr>
        <p:spPr>
          <a:xfrm>
            <a:off x="1044825" y="922263"/>
            <a:ext cx="8172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Mm</a:t>
            </a:r>
            <a:endParaRPr b="1" sz="2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431" name="Google Shape;431;p20"/>
          <p:cNvSpPr txBox="1"/>
          <p:nvPr/>
        </p:nvSpPr>
        <p:spPr>
          <a:xfrm>
            <a:off x="1003875" y="1321247"/>
            <a:ext cx="972300" cy="23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made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make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man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many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may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means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men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more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2" name="Google Shape;432;p20"/>
          <p:cNvSpPr txBox="1"/>
          <p:nvPr/>
        </p:nvSpPr>
        <p:spPr>
          <a:xfrm>
            <a:off x="2096200" y="1321247"/>
            <a:ext cx="972300" cy="2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most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mother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move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Mr.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Mrs. 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much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must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my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3" name="Google Shape;433;p20"/>
          <p:cNvSpPr txBox="1"/>
          <p:nvPr/>
        </p:nvSpPr>
        <p:spPr>
          <a:xfrm>
            <a:off x="4351113" y="922263"/>
            <a:ext cx="8172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Nn</a:t>
            </a:r>
            <a:endParaRPr b="1" sz="2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434" name="Google Shape;434;p20"/>
          <p:cNvSpPr txBox="1"/>
          <p:nvPr/>
        </p:nvSpPr>
        <p:spPr>
          <a:xfrm>
            <a:off x="4351125" y="1321247"/>
            <a:ext cx="1242300" cy="2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name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need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new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next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nice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nickel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night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no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not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5" name="Google Shape;435;p20"/>
          <p:cNvSpPr txBox="1"/>
          <p:nvPr/>
        </p:nvSpPr>
        <p:spPr>
          <a:xfrm>
            <a:off x="5432125" y="1321247"/>
            <a:ext cx="1149900" cy="2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nothing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now 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number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Bitmoji Image" id="436" name="Google Shape;436;p2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151313" y="11048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1"/>
          <p:cNvSpPr/>
          <p:nvPr/>
        </p:nvSpPr>
        <p:spPr>
          <a:xfrm>
            <a:off x="493500" y="679425"/>
            <a:ext cx="6742500" cy="29010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Hanging Lamp Transparent Image - Lamp Png Transparent Hanging ..." id="442" name="Google Shape;442;p21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8484850" y="1"/>
            <a:ext cx="486151" cy="85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443" name="Google Shape;443;p21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771390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444" name="Google Shape;444;p21"/>
          <p:cNvPicPr preferRelativeResize="0"/>
          <p:nvPr/>
        </p:nvPicPr>
        <p:blipFill rotWithShape="1">
          <a:blip r:embed="rId4">
            <a:alphaModFix/>
          </a:blip>
          <a:srcRect b="0" l="13779" r="16872" t="39165"/>
          <a:stretch/>
        </p:blipFill>
        <p:spPr>
          <a:xfrm>
            <a:off x="7872238" y="-3"/>
            <a:ext cx="884976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1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16568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1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-483949" y="24174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1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16520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1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 rot="5400000">
            <a:off x="6047701" y="2412675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9350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434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1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793451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1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54976" y="679163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1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902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1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26590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1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5070501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1"/>
          <p:cNvPicPr preferRelativeResize="0"/>
          <p:nvPr/>
        </p:nvPicPr>
        <p:blipFill rotWithShape="1">
          <a:blip r:embed="rId5">
            <a:alphaModFix/>
          </a:blip>
          <a:srcRect b="45063" l="0" r="0" t="47736"/>
          <a:stretch/>
        </p:blipFill>
        <p:spPr>
          <a:xfrm>
            <a:off x="4183176" y="3394888"/>
            <a:ext cx="2149975" cy="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1"/>
          <p:cNvSpPr/>
          <p:nvPr/>
        </p:nvSpPr>
        <p:spPr>
          <a:xfrm>
            <a:off x="6987250" y="1440025"/>
            <a:ext cx="885000" cy="1044900"/>
          </a:xfrm>
          <a:prstGeom prst="wedgeRectCallout">
            <a:avLst>
              <a:gd fmla="val 80589" name="adj1"/>
              <a:gd fmla="val 65364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ming Soon"/>
                <a:ea typeface="Coming Soon"/>
                <a:cs typeface="Coming Soon"/>
                <a:sym typeface="Coming Soon"/>
              </a:rPr>
              <a:t>Click on the WORD WALL sign to return home .</a:t>
            </a:r>
            <a:r>
              <a:rPr lang="en" sz="1100"/>
              <a:t> </a:t>
            </a:r>
            <a:endParaRPr sz="1100"/>
          </a:p>
        </p:txBody>
      </p:sp>
      <p:pic>
        <p:nvPicPr>
          <p:cNvPr id="458" name="Google Shape;45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425" y="3966425"/>
            <a:ext cx="4409650" cy="11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ging Lamp Transparent Image - Lamp Png Transparent Hanging ..." id="459" name="Google Shape;459;p21"/>
          <p:cNvPicPr preferRelativeResize="0"/>
          <p:nvPr/>
        </p:nvPicPr>
        <p:blipFill rotWithShape="1">
          <a:blip r:embed="rId4">
            <a:alphaModFix/>
          </a:blip>
          <a:srcRect b="0" l="13779" r="16872" t="39161"/>
          <a:stretch/>
        </p:blipFill>
        <p:spPr>
          <a:xfrm>
            <a:off x="0" y="0"/>
            <a:ext cx="486151" cy="8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1"/>
          <p:cNvPicPr preferRelativeResize="0"/>
          <p:nvPr/>
        </p:nvPicPr>
        <p:blipFill rotWithShape="1">
          <a:blip r:embed="rId7">
            <a:alphaModFix/>
          </a:blip>
          <a:srcRect b="5775" l="8509" r="6651" t="20090"/>
          <a:stretch/>
        </p:blipFill>
        <p:spPr>
          <a:xfrm flipH="1" rot="-428107">
            <a:off x="26606" y="-253449"/>
            <a:ext cx="3046424" cy="8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1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flipH="1" rot="-464725">
            <a:off x="3083034" y="-261056"/>
            <a:ext cx="3007398" cy="8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1"/>
          <p:cNvPicPr preferRelativeResize="0"/>
          <p:nvPr/>
        </p:nvPicPr>
        <p:blipFill rotWithShape="1">
          <a:blip r:embed="rId7">
            <a:alphaModFix/>
          </a:blip>
          <a:srcRect b="5775" l="8507" r="8738" t="20090"/>
          <a:stretch/>
        </p:blipFill>
        <p:spPr>
          <a:xfrm rot="456793">
            <a:off x="6030267" y="-253595"/>
            <a:ext cx="3080212" cy="8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1"/>
          <p:cNvPicPr preferRelativeResize="0"/>
          <p:nvPr/>
        </p:nvPicPr>
        <p:blipFill rotWithShape="1">
          <a:blip r:embed="rId8">
            <a:alphaModFix/>
          </a:blip>
          <a:srcRect b="9600" l="1406" r="1581" t="0"/>
          <a:stretch/>
        </p:blipFill>
        <p:spPr>
          <a:xfrm>
            <a:off x="2380950" y="-4150"/>
            <a:ext cx="2824025" cy="5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1"/>
          <p:cNvSpPr/>
          <p:nvPr/>
        </p:nvSpPr>
        <p:spPr>
          <a:xfrm>
            <a:off x="2439063" y="47375"/>
            <a:ext cx="2707800" cy="47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1">
            <a:hlinkClick action="ppaction://hlinksldjump" r:id="rId9"/>
          </p:cNvPr>
          <p:cNvSpPr txBox="1"/>
          <p:nvPr/>
        </p:nvSpPr>
        <p:spPr>
          <a:xfrm>
            <a:off x="2456000" y="-25237"/>
            <a:ext cx="2673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ng Soon"/>
                <a:ea typeface="Coming Soon"/>
                <a:cs typeface="Coming Soon"/>
                <a:sym typeface="Coming Soon"/>
              </a:rPr>
              <a:t>WORD WALL</a:t>
            </a:r>
            <a:endParaRPr b="1"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466" name="Google Shape;466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66700" y="3383325"/>
            <a:ext cx="3021000" cy="1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1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-103894" y="2498200"/>
            <a:ext cx="948094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1"/>
          <p:cNvPicPr preferRelativeResize="0"/>
          <p:nvPr/>
        </p:nvPicPr>
        <p:blipFill rotWithShape="1">
          <a:blip r:embed="rId12">
            <a:alphaModFix/>
          </a:blip>
          <a:srcRect b="0" l="19406" r="14495" t="6191"/>
          <a:stretch/>
        </p:blipFill>
        <p:spPr>
          <a:xfrm>
            <a:off x="688611" y="3179332"/>
            <a:ext cx="486150" cy="6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1"/>
          <p:cNvPicPr preferRelativeResize="0"/>
          <p:nvPr/>
        </p:nvPicPr>
        <p:blipFill rotWithShape="1">
          <a:blip r:embed="rId13">
            <a:alphaModFix/>
          </a:blip>
          <a:srcRect b="0" l="16375" r="12977" t="0"/>
          <a:stretch/>
        </p:blipFill>
        <p:spPr>
          <a:xfrm>
            <a:off x="431241" y="3383325"/>
            <a:ext cx="319610" cy="4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1"/>
          <p:cNvPicPr preferRelativeResize="0"/>
          <p:nvPr/>
        </p:nvPicPr>
        <p:blipFill rotWithShape="1">
          <a:blip r:embed="rId14">
            <a:alphaModFix/>
          </a:blip>
          <a:srcRect b="0" l="0" r="0" t="9057"/>
          <a:stretch/>
        </p:blipFill>
        <p:spPr>
          <a:xfrm>
            <a:off x="2973450" y="3179325"/>
            <a:ext cx="1379175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9700" y="3312650"/>
            <a:ext cx="987650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15388" y="3589851"/>
            <a:ext cx="827349" cy="7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1"/>
          <p:cNvPicPr preferRelativeResize="0"/>
          <p:nvPr/>
        </p:nvPicPr>
        <p:blipFill rotWithShape="1">
          <a:blip r:embed="rId17">
            <a:alphaModFix/>
          </a:blip>
          <a:srcRect b="0" l="13866" r="18258" t="0"/>
          <a:stretch/>
        </p:blipFill>
        <p:spPr>
          <a:xfrm>
            <a:off x="7369525" y="3071583"/>
            <a:ext cx="1016025" cy="14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1"/>
          <p:cNvPicPr preferRelativeResize="0"/>
          <p:nvPr/>
        </p:nvPicPr>
        <p:blipFill rotWithShape="1">
          <a:blip r:embed="rId18">
            <a:alphaModFix/>
          </a:blip>
          <a:srcRect b="6519" l="17391" r="16832" t="6675"/>
          <a:stretch/>
        </p:blipFill>
        <p:spPr>
          <a:xfrm>
            <a:off x="8158925" y="1546875"/>
            <a:ext cx="881925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7762029" y="2717185"/>
            <a:ext cx="1311683" cy="2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1"/>
          <p:cNvPicPr preferRelativeResize="0"/>
          <p:nvPr/>
        </p:nvPicPr>
        <p:blipFill rotWithShape="1">
          <a:blip r:embed="rId20">
            <a:alphaModFix/>
          </a:blip>
          <a:srcRect b="13929" l="3799" r="0" t="8382"/>
          <a:stretch/>
        </p:blipFill>
        <p:spPr>
          <a:xfrm>
            <a:off x="6252202" y="4080981"/>
            <a:ext cx="1331850" cy="107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1"/>
          <p:cNvPicPr preferRelativeResize="0"/>
          <p:nvPr/>
        </p:nvPicPr>
        <p:blipFill rotWithShape="1">
          <a:blip r:embed="rId11">
            <a:alphaModFix/>
          </a:blip>
          <a:srcRect b="3679" l="18704" r="17237" t="0"/>
          <a:stretch/>
        </p:blipFill>
        <p:spPr>
          <a:xfrm>
            <a:off x="7762016" y="2498198"/>
            <a:ext cx="540598" cy="8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677151" y="2872225"/>
            <a:ext cx="195099" cy="5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1"/>
          <p:cNvSpPr txBox="1"/>
          <p:nvPr/>
        </p:nvSpPr>
        <p:spPr>
          <a:xfrm>
            <a:off x="1220850" y="929950"/>
            <a:ext cx="8172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Oo</a:t>
            </a:r>
            <a:endParaRPr b="1" sz="2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480" name="Google Shape;480;p21"/>
          <p:cNvSpPr txBox="1"/>
          <p:nvPr/>
        </p:nvSpPr>
        <p:spPr>
          <a:xfrm>
            <a:off x="1256050" y="1330571"/>
            <a:ext cx="972300" cy="22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of 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off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oh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oil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old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on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once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one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only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81" name="Google Shape;481;p21"/>
          <p:cNvSpPr txBox="1"/>
          <p:nvPr/>
        </p:nvSpPr>
        <p:spPr>
          <a:xfrm>
            <a:off x="2349775" y="1330571"/>
            <a:ext cx="972300" cy="20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open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or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orange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other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our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out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over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82" name="Google Shape;482;p21"/>
          <p:cNvSpPr txBox="1"/>
          <p:nvPr/>
        </p:nvSpPr>
        <p:spPr>
          <a:xfrm>
            <a:off x="4349475" y="929950"/>
            <a:ext cx="8172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Pp</a:t>
            </a:r>
            <a:endParaRPr b="1" sz="22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483" name="Google Shape;483;p21"/>
          <p:cNvSpPr txBox="1"/>
          <p:nvPr/>
        </p:nvSpPr>
        <p:spPr>
          <a:xfrm>
            <a:off x="4308525" y="1330571"/>
            <a:ext cx="972300" cy="22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page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part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people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picture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pink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place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play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please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point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84" name="Google Shape;484;p21"/>
          <p:cNvSpPr txBox="1"/>
          <p:nvPr/>
        </p:nvSpPr>
        <p:spPr>
          <a:xfrm>
            <a:off x="5400850" y="1330571"/>
            <a:ext cx="972300" cy="20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pretty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purple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put</a:t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Bitmoji Image" id="485" name="Google Shape;485;p2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67275" y="1104813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